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9926638" cy="6797675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Fira Sans" panose="020B0604020202020204" charset="0"/>
      <p:regular r:id="rId14"/>
      <p:bold r:id="rId15"/>
      <p:italic r:id="rId16"/>
      <p:boldItalic r:id="rId17"/>
    </p:embeddedFont>
    <p:embeddedFont>
      <p:font typeface="Fira Sans Light" panose="020B0604020202020204" charset="0"/>
      <p:regular r:id="rId18"/>
      <p:bold r:id="rId19"/>
      <p:italic r:id="rId20"/>
      <p:boldItalic r:id="rId21"/>
    </p:embeddedFont>
    <p:embeddedFont>
      <p:font typeface="Fira Sans Medium" panose="020B0604020202020204" charset="0"/>
      <p:regular r:id="rId22"/>
      <p:bold r:id="rId23"/>
      <p:italic r:id="rId24"/>
      <p:boldItalic r:id="rId25"/>
    </p:embeddedFont>
  </p:embeddedFontLst>
  <p:defaultTextStyle>
    <a:defPPr marR="0" lvl="0" algn="l">
      <a:lnSpc>
        <a:spcPct val="100000"/>
      </a:lnSpc>
      <a:spcBef>
        <a:spcPts val="0"/>
      </a:spcBef>
      <a:spcAft>
        <a:spcPts val="0"/>
      </a:spcAft>
    </a:defPPr>
    <a:lvl1pPr marR="0" lv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1pPr>
    <a:lvl2pPr marR="0" lvl="1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2pPr>
    <a:lvl3pPr marR="0" lvl="2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3pPr>
    <a:lvl4pPr marR="0" lvl="3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4pPr>
    <a:lvl5pPr marR="0" lvl="4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5pPr>
    <a:lvl6pPr marR="0" lvl="5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6pPr>
    <a:lvl7pPr marR="0" lvl="6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7pPr>
    <a:lvl8pPr marR="0" lvl="7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8pPr>
    <a:lvl9pPr marR="0" lvl="8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9pPr>
  </p:defaultTextStyle>
  <p:extLst>
    <p:ext uri="{EFAFB233-063F-42B5-8137-9DF3F51BA10A}">
      <p15:sldGuideLst xmlns:p15="http://schemas.microsoft.com/office/powerpoint/2012/main">
        <p15:guide id="1" pos="3840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158" y="77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font" Target="fonts/font16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font" Target="fonts/font15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28" Type="http://schemas.openxmlformats.org/officeDocument/2006/relationships/theme" Target="theme/theme1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 bwMode="auto">
          <a:xfrm>
            <a:off x="1" y="0"/>
            <a:ext cx="4301543" cy="341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 bwMode="auto">
          <a:xfrm>
            <a:off x="5622799" y="0"/>
            <a:ext cx="4301543" cy="341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 bwMode="auto">
          <a:xfrm>
            <a:off x="2925763" y="850900"/>
            <a:ext cx="4075112" cy="2292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 bwMode="auto">
          <a:xfrm>
            <a:off x="992665" y="3271381"/>
            <a:ext cx="7941310" cy="2676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 bwMode="auto">
          <a:xfrm>
            <a:off x="1" y="6456612"/>
            <a:ext cx="4301543" cy="341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 bwMode="auto">
          <a:xfrm>
            <a:off x="5622799" y="6456612"/>
            <a:ext cx="4301543" cy="341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‹Nr.›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>
      <a:lnSpc>
        <a:spcPct val="100000"/>
      </a:lnSpc>
      <a:spcBef>
        <a:spcPts val="0"/>
      </a:spcBef>
      <a:spcAft>
        <a:spcPts val="0"/>
      </a:spcAft>
    </a:defPPr>
    <a:lvl1pPr marR="0" lv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1pPr>
    <a:lvl2pPr marR="0" lvl="1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2pPr>
    <a:lvl3pPr marR="0" lvl="2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3pPr>
    <a:lvl4pPr marR="0" lvl="3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4pPr>
    <a:lvl5pPr marR="0" lvl="4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5pPr>
    <a:lvl6pPr marR="0" lvl="5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6pPr>
    <a:lvl7pPr marR="0" lvl="6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7pPr>
    <a:lvl8pPr marR="0" lvl="7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8pPr>
    <a:lvl9pPr marR="0" lvl="8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7" name="Google Shape;97;g1294638e5c9_3_9:notes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2925763" y="850900"/>
            <a:ext cx="4075112" cy="2292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" name="Google Shape;98;g1294638e5c9_3_9:notes"/>
          <p:cNvSpPr txBox="1">
            <a:spLocks noGrp="1"/>
          </p:cNvSpPr>
          <p:nvPr>
            <p:ph type="body" idx="1"/>
          </p:nvPr>
        </p:nvSpPr>
        <p:spPr bwMode="auto">
          <a:xfrm>
            <a:off x="992665" y="3271381"/>
            <a:ext cx="7941252" cy="2676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pPr>
            <a:endParaRPr/>
          </a:p>
        </p:txBody>
      </p:sp>
      <p:sp>
        <p:nvSpPr>
          <p:cNvPr id="99" name="Google Shape;99;g1294638e5c9_3_9:notes"/>
          <p:cNvSpPr txBox="1">
            <a:spLocks noGrp="1"/>
          </p:cNvSpPr>
          <p:nvPr>
            <p:ph type="sldNum" idx="12"/>
          </p:nvPr>
        </p:nvSpPr>
        <p:spPr bwMode="auto">
          <a:xfrm>
            <a:off x="5622798" y="6456612"/>
            <a:ext cx="4301603" cy="341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/>
            </a:pPr>
            <a:fld id="{00000000-1234-1234-1234-123412341234}" type="slidenum">
              <a:rPr lang="de-DE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3" name="Google Shape;113;g24f5e931de2_0_0:notes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2925763" y="850900"/>
            <a:ext cx="4075112" cy="2292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4" name="Google Shape;114;g24f5e931de2_0_0:notes"/>
          <p:cNvSpPr txBox="1">
            <a:spLocks noGrp="1"/>
          </p:cNvSpPr>
          <p:nvPr>
            <p:ph type="body" idx="1"/>
          </p:nvPr>
        </p:nvSpPr>
        <p:spPr bwMode="auto">
          <a:xfrm>
            <a:off x="992665" y="3271381"/>
            <a:ext cx="7941252" cy="2676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pPr>
            <a:endParaRPr/>
          </a:p>
        </p:txBody>
      </p:sp>
      <p:sp>
        <p:nvSpPr>
          <p:cNvPr id="115" name="Google Shape;115;g24f5e931de2_0_0:notes"/>
          <p:cNvSpPr txBox="1">
            <a:spLocks noGrp="1"/>
          </p:cNvSpPr>
          <p:nvPr>
            <p:ph type="sldNum" idx="12"/>
          </p:nvPr>
        </p:nvSpPr>
        <p:spPr bwMode="auto">
          <a:xfrm>
            <a:off x="5622798" y="6456612"/>
            <a:ext cx="4301603" cy="341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/>
            </a:pPr>
            <a:fld id="{00000000-1234-1234-1234-123412341234}" type="slidenum">
              <a:rPr lang="de-DE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D6DEBC23-268D-1961-4769-014D994503CE}" type="slidenum">
              <a:rPr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6" name="Google Shape;106;g127d0408ef0_0_136:notes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5851525" y="582613"/>
            <a:ext cx="2792413" cy="15700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" name="Google Shape;107;g127d0408ef0_0_136:notes"/>
          <p:cNvSpPr txBox="1">
            <a:spLocks noGrp="1"/>
          </p:cNvSpPr>
          <p:nvPr>
            <p:ph type="body" idx="1"/>
          </p:nvPr>
        </p:nvSpPr>
        <p:spPr bwMode="auto">
          <a:xfrm>
            <a:off x="1449588" y="2240213"/>
            <a:ext cx="11596601" cy="18329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pPr>
            <a:endParaRPr/>
          </a:p>
        </p:txBody>
      </p:sp>
      <p:sp>
        <p:nvSpPr>
          <p:cNvPr id="108" name="Google Shape;108;g127d0408ef0_0_136:notes"/>
          <p:cNvSpPr txBox="1">
            <a:spLocks noGrp="1"/>
          </p:cNvSpPr>
          <p:nvPr>
            <p:ph type="sldNum" idx="12"/>
          </p:nvPr>
        </p:nvSpPr>
        <p:spPr bwMode="auto">
          <a:xfrm>
            <a:off x="8210967" y="4421431"/>
            <a:ext cx="6281627" cy="233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pPr>
            <a:fld id="{00000000-1234-1234-1234-123412341234}" type="slidenum">
              <a:rPr lang="de-DE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3" name="Google Shape;113;g24f5e931de2_0_0:notes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5851525" y="582613"/>
            <a:ext cx="2792413" cy="15700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4" name="Google Shape;114;g24f5e931de2_0_0:notes"/>
          <p:cNvSpPr txBox="1">
            <a:spLocks noGrp="1"/>
          </p:cNvSpPr>
          <p:nvPr>
            <p:ph type="body" idx="1"/>
          </p:nvPr>
        </p:nvSpPr>
        <p:spPr bwMode="auto">
          <a:xfrm>
            <a:off x="1449588" y="2240213"/>
            <a:ext cx="11596601" cy="18329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pPr>
            <a:endParaRPr/>
          </a:p>
        </p:txBody>
      </p:sp>
      <p:sp>
        <p:nvSpPr>
          <p:cNvPr id="115" name="Google Shape;115;g24f5e931de2_0_0:notes"/>
          <p:cNvSpPr txBox="1">
            <a:spLocks noGrp="1"/>
          </p:cNvSpPr>
          <p:nvPr>
            <p:ph type="sldNum" idx="12"/>
          </p:nvPr>
        </p:nvSpPr>
        <p:spPr bwMode="auto">
          <a:xfrm>
            <a:off x="8210967" y="4421431"/>
            <a:ext cx="6281627" cy="233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/>
            </a:pPr>
            <a:fld id="{00000000-1234-1234-1234-123412341234}" type="slidenum">
              <a:rPr lang="de-DE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3A84F27F-72E7-CE14-5479-58D0CD5CF160}" type="slidenum">
              <a:rPr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1B16AF22-62B9-BA18-F39D-31EC0963C848}" type="slidenum">
              <a:rPr/>
              <a:t>7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nd/4.0/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nd/4.0/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Start B" userDrawn="1">
  <p:cSld name="Start B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" name="Google Shape;17;p15"/>
          <p:cNvSpPr txBox="1">
            <a:spLocks noGrp="1"/>
          </p:cNvSpPr>
          <p:nvPr>
            <p:ph type="ctrTitle"/>
          </p:nvPr>
        </p:nvSpPr>
        <p:spPr bwMode="auto">
          <a:xfrm>
            <a:off x="283886" y="914400"/>
            <a:ext cx="5005664" cy="2560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Fira Sans"/>
              <a:buNone/>
              <a:defRPr sz="3600" b="1">
                <a:solidFill>
                  <a:schemeClr val="accent3"/>
                </a:solidFill>
                <a:latin typeface="Fira Sans"/>
                <a:ea typeface="Fira Sans"/>
                <a:cs typeface="Fira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8" name="Google Shape;18;p15"/>
          <p:cNvSpPr txBox="1">
            <a:spLocks noGrp="1"/>
          </p:cNvSpPr>
          <p:nvPr>
            <p:ph type="subTitle" idx="1"/>
          </p:nvPr>
        </p:nvSpPr>
        <p:spPr bwMode="auto">
          <a:xfrm>
            <a:off x="283886" y="4611756"/>
            <a:ext cx="5005664" cy="332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Fira Sans Light"/>
              <a:buNone/>
              <a:defRPr sz="1800">
                <a:solidFill>
                  <a:schemeClr val="dk1"/>
                </a:solidFill>
              </a:defRPr>
            </a:lvl1pPr>
            <a:lvl2pPr lvl="1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30000"/>
              </a:lnSpc>
              <a:spcBef>
                <a:spcPts val="1134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13750"/>
              </a:lnSpc>
              <a:spcBef>
                <a:spcPts val="1134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13750"/>
              </a:lnSpc>
              <a:spcBef>
                <a:spcPts val="1134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1134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pPr>
              <a:defRPr/>
            </a:pPr>
            <a:endParaRPr/>
          </a:p>
        </p:txBody>
      </p:sp>
      <p:pic>
        <p:nvPicPr>
          <p:cNvPr id="19" name="Google Shape;19;p15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5441950" y="762000"/>
            <a:ext cx="6597651" cy="52674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Drei Bilder" userDrawn="1">
  <p:cSld name="Drei Bil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2" name="Google Shape;82;p25"/>
          <p:cNvSpPr txBox="1">
            <a:spLocks noGrp="1"/>
          </p:cNvSpPr>
          <p:nvPr>
            <p:ph type="title"/>
          </p:nvPr>
        </p:nvSpPr>
        <p:spPr bwMode="auto">
          <a:xfrm>
            <a:off x="838198" y="439774"/>
            <a:ext cx="7218367" cy="762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Fira Sans Medium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83" name="Google Shape;83;p25"/>
          <p:cNvSpPr txBox="1">
            <a:spLocks noGrp="1"/>
          </p:cNvSpPr>
          <p:nvPr>
            <p:ph type="dt" idx="10"/>
          </p:nvPr>
        </p:nvSpPr>
        <p:spPr bwMode="auto">
          <a:xfrm>
            <a:off x="10204101" y="6403006"/>
            <a:ext cx="777191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7777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84" name="Google Shape;84;p25"/>
          <p:cNvSpPr txBox="1">
            <a:spLocks noGrp="1"/>
          </p:cNvSpPr>
          <p:nvPr>
            <p:ph type="ftr" idx="11"/>
          </p:nvPr>
        </p:nvSpPr>
        <p:spPr bwMode="auto">
          <a:xfrm>
            <a:off x="1918313" y="6403000"/>
            <a:ext cx="80832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Fira Sans Medium"/>
                <a:ea typeface="Fira Sans Medium"/>
                <a:cs typeface="Fira Sans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85" name="Google Shape;85;p25"/>
          <p:cNvSpPr txBox="1">
            <a:spLocks noGrp="1"/>
          </p:cNvSpPr>
          <p:nvPr>
            <p:ph type="sldNum" idx="12"/>
          </p:nvPr>
        </p:nvSpPr>
        <p:spPr bwMode="auto">
          <a:xfrm>
            <a:off x="11183814" y="6403006"/>
            <a:ext cx="347261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</a:defRPr>
            </a:lvl1pPr>
            <a:lvl2pPr marL="0" marR="0" lvl="1" indent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</a:defRPr>
            </a:lvl2pPr>
            <a:lvl3pPr marL="0" marR="0" lvl="2" indent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</a:defRPr>
            </a:lvl3pPr>
            <a:lvl4pPr marL="0" marR="0" lvl="3" indent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</a:defRPr>
            </a:lvl4pPr>
            <a:lvl5pPr marL="0" marR="0" lvl="4" indent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</a:defRPr>
            </a:lvl5pPr>
            <a:lvl6pPr marL="0" marR="0" lvl="5" indent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</a:defRPr>
            </a:lvl6pPr>
            <a:lvl7pPr marL="0" marR="0" lvl="6" indent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</a:defRPr>
            </a:lvl7pPr>
            <a:lvl8pPr marL="0" marR="0" lvl="7" indent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</a:defRPr>
            </a:lvl8pPr>
            <a:lvl9pPr marL="0" marR="0" lvl="8" indent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de-DE"/>
              <a:t>‹Nr.›</a:t>
            </a:fld>
            <a:endParaRPr/>
          </a:p>
        </p:txBody>
      </p:sp>
      <p:sp>
        <p:nvSpPr>
          <p:cNvPr id="86" name="Google Shape;86;p25"/>
          <p:cNvSpPr txBox="1">
            <a:spLocks noGrp="1"/>
          </p:cNvSpPr>
          <p:nvPr>
            <p:ph type="body" idx="1"/>
          </p:nvPr>
        </p:nvSpPr>
        <p:spPr bwMode="auto">
          <a:xfrm>
            <a:off x="838198" y="805099"/>
            <a:ext cx="7218367" cy="60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Fira Sans Light"/>
              <a:buNone/>
              <a:defRPr sz="2400">
                <a:solidFill>
                  <a:schemeClr val="dk2"/>
                </a:solidFill>
                <a:latin typeface="Fira Sans Light"/>
                <a:ea typeface="Fira Sans Light"/>
                <a:cs typeface="Fira Sans Light"/>
              </a:defRPr>
            </a:lvl1pPr>
            <a:lvl2pPr marL="914400" lvl="1" indent="-342900" algn="l">
              <a:lnSpc>
                <a:spcPct val="144444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30000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1111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17500" algn="l">
              <a:lnSpc>
                <a:spcPct val="130000"/>
              </a:lnSpc>
              <a:spcBef>
                <a:spcPts val="1134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13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87" name="Google Shape;87;p25"/>
          <p:cNvSpPr txBox="1">
            <a:spLocks noGrp="1"/>
          </p:cNvSpPr>
          <p:nvPr>
            <p:ph type="body" idx="2"/>
          </p:nvPr>
        </p:nvSpPr>
        <p:spPr bwMode="auto">
          <a:xfrm>
            <a:off x="834081" y="1808205"/>
            <a:ext cx="3276000" cy="27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ra Sans Light"/>
              <a:buNone/>
              <a:defRPr/>
            </a:lvl1pPr>
            <a:lvl2pPr marL="914400" lvl="1" indent="-342900" algn="l">
              <a:lnSpc>
                <a:spcPct val="144444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30000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1111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1111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13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88" name="Google Shape;88;p25"/>
          <p:cNvSpPr txBox="1">
            <a:spLocks noGrp="1"/>
          </p:cNvSpPr>
          <p:nvPr>
            <p:ph type="body" idx="3"/>
          </p:nvPr>
        </p:nvSpPr>
        <p:spPr bwMode="auto">
          <a:xfrm rot="-5400000">
            <a:off x="-621488" y="3090619"/>
            <a:ext cx="2700000" cy="135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800"/>
              <a:buFont typeface="Fira Sans Light"/>
              <a:buNone/>
              <a:defRPr sz="800">
                <a:solidFill>
                  <a:schemeClr val="accent5"/>
                </a:solidFill>
                <a:latin typeface="Fira Sans Light"/>
                <a:ea typeface="Fira Sans Light"/>
                <a:cs typeface="Fira Sans Light"/>
              </a:defRPr>
            </a:lvl1pPr>
            <a:lvl2pPr marL="914400" lvl="1" indent="-342900" algn="l">
              <a:lnSpc>
                <a:spcPct val="144444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30000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1111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1111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13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89" name="Google Shape;89;p25"/>
          <p:cNvSpPr txBox="1">
            <a:spLocks noGrp="1"/>
          </p:cNvSpPr>
          <p:nvPr>
            <p:ph type="body" idx="4"/>
          </p:nvPr>
        </p:nvSpPr>
        <p:spPr bwMode="auto">
          <a:xfrm>
            <a:off x="834036" y="4791074"/>
            <a:ext cx="3276001" cy="1336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 Light"/>
              <a:buNone/>
              <a:defRPr sz="1400"/>
            </a:lvl1pPr>
            <a:lvl2pPr marL="914400" lvl="1" indent="-342900" algn="l">
              <a:lnSpc>
                <a:spcPct val="144444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30000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1111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1111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13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90" name="Google Shape;90;p25"/>
          <p:cNvSpPr txBox="1">
            <a:spLocks noGrp="1"/>
          </p:cNvSpPr>
          <p:nvPr>
            <p:ph type="body" idx="5"/>
          </p:nvPr>
        </p:nvSpPr>
        <p:spPr bwMode="auto">
          <a:xfrm>
            <a:off x="4539306" y="1808205"/>
            <a:ext cx="3276000" cy="27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ra Sans Light"/>
              <a:buNone/>
              <a:defRPr/>
            </a:lvl1pPr>
            <a:lvl2pPr marL="914400" lvl="1" indent="-342900" algn="l">
              <a:lnSpc>
                <a:spcPct val="144444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30000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1111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1111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13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91" name="Google Shape;91;p25"/>
          <p:cNvSpPr txBox="1">
            <a:spLocks noGrp="1"/>
          </p:cNvSpPr>
          <p:nvPr>
            <p:ph type="body" idx="6"/>
          </p:nvPr>
        </p:nvSpPr>
        <p:spPr bwMode="auto">
          <a:xfrm rot="-5400000">
            <a:off x="3083737" y="3090619"/>
            <a:ext cx="2700000" cy="135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800"/>
              <a:buFont typeface="Fira Sans Light"/>
              <a:buNone/>
              <a:defRPr sz="800">
                <a:solidFill>
                  <a:schemeClr val="accent5"/>
                </a:solidFill>
                <a:latin typeface="Fira Sans Light"/>
                <a:ea typeface="Fira Sans Light"/>
                <a:cs typeface="Fira Sans Light"/>
              </a:defRPr>
            </a:lvl1pPr>
            <a:lvl2pPr marL="914400" lvl="1" indent="-342900" algn="l">
              <a:lnSpc>
                <a:spcPct val="144444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30000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1111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1111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13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92" name="Google Shape;92;p25"/>
          <p:cNvSpPr txBox="1">
            <a:spLocks noGrp="1"/>
          </p:cNvSpPr>
          <p:nvPr>
            <p:ph type="body" idx="7"/>
          </p:nvPr>
        </p:nvSpPr>
        <p:spPr bwMode="auto">
          <a:xfrm>
            <a:off x="4539261" y="4791074"/>
            <a:ext cx="3276001" cy="1336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 Light"/>
              <a:buNone/>
              <a:defRPr sz="1400"/>
            </a:lvl1pPr>
            <a:lvl2pPr marL="914400" lvl="1" indent="-342900" algn="l">
              <a:lnSpc>
                <a:spcPct val="144444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30000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1111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1111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13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93" name="Google Shape;93;p25"/>
          <p:cNvSpPr txBox="1">
            <a:spLocks noGrp="1"/>
          </p:cNvSpPr>
          <p:nvPr>
            <p:ph type="body" idx="8"/>
          </p:nvPr>
        </p:nvSpPr>
        <p:spPr bwMode="auto">
          <a:xfrm>
            <a:off x="8244486" y="1808205"/>
            <a:ext cx="3276000" cy="27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ra Sans Light"/>
              <a:buNone/>
              <a:defRPr/>
            </a:lvl1pPr>
            <a:lvl2pPr marL="914400" lvl="1" indent="-342900" algn="l">
              <a:lnSpc>
                <a:spcPct val="144444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30000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1111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1111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13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94" name="Google Shape;94;p25"/>
          <p:cNvSpPr txBox="1">
            <a:spLocks noGrp="1"/>
          </p:cNvSpPr>
          <p:nvPr>
            <p:ph type="body" idx="9"/>
          </p:nvPr>
        </p:nvSpPr>
        <p:spPr bwMode="auto">
          <a:xfrm rot="-5400000">
            <a:off x="6788917" y="3090619"/>
            <a:ext cx="2700000" cy="135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800"/>
              <a:buFont typeface="Fira Sans Light"/>
              <a:buNone/>
              <a:defRPr sz="800">
                <a:solidFill>
                  <a:schemeClr val="accent5"/>
                </a:solidFill>
                <a:latin typeface="Fira Sans Light"/>
                <a:ea typeface="Fira Sans Light"/>
                <a:cs typeface="Fira Sans Light"/>
              </a:defRPr>
            </a:lvl1pPr>
            <a:lvl2pPr marL="914400" lvl="1" indent="-342900" algn="l">
              <a:lnSpc>
                <a:spcPct val="144444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30000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1111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1111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13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95" name="Google Shape;95;p25"/>
          <p:cNvSpPr txBox="1">
            <a:spLocks noGrp="1"/>
          </p:cNvSpPr>
          <p:nvPr>
            <p:ph type="body" idx="13"/>
          </p:nvPr>
        </p:nvSpPr>
        <p:spPr bwMode="auto">
          <a:xfrm>
            <a:off x="8244441" y="4791074"/>
            <a:ext cx="3276001" cy="1336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 Light"/>
              <a:buNone/>
              <a:defRPr sz="1400"/>
            </a:lvl1pPr>
            <a:lvl2pPr marL="914400" lvl="1" indent="-342900" algn="l">
              <a:lnSpc>
                <a:spcPct val="144444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30000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1111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1111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13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Statement B" userDrawn="1">
  <p:cSld name="Statement B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1" name="Google Shape;21;p27"/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/>
            </a:pPr>
            <a:endParaRPr sz="1800" b="0" i="0" u="none" strike="noStrike" cap="none">
              <a:solidFill>
                <a:schemeClr val="lt1"/>
              </a:solidFill>
              <a:latin typeface="Fira Sans Light"/>
              <a:ea typeface="Fira Sans Light"/>
              <a:cs typeface="Fira Sans Light"/>
            </a:endParaRPr>
          </a:p>
        </p:txBody>
      </p:sp>
      <p:sp>
        <p:nvSpPr>
          <p:cNvPr id="22" name="Google Shape;22;p27"/>
          <p:cNvSpPr txBox="1">
            <a:spLocks noGrp="1"/>
          </p:cNvSpPr>
          <p:nvPr>
            <p:ph type="ctrTitle"/>
          </p:nvPr>
        </p:nvSpPr>
        <p:spPr bwMode="auto">
          <a:xfrm>
            <a:off x="790672" y="1631716"/>
            <a:ext cx="9309600" cy="2901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Fira Sans Light"/>
              <a:buNone/>
              <a:defRPr sz="6000">
                <a:solidFill>
                  <a:schemeClr val="lt1"/>
                </a:solidFill>
                <a:latin typeface="Fira Sans Light"/>
                <a:ea typeface="Fira Sans Light"/>
                <a:cs typeface="Fira Sans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23" name="Google Shape;23;p27"/>
          <p:cNvSpPr txBox="1">
            <a:spLocks noGrp="1"/>
          </p:cNvSpPr>
          <p:nvPr>
            <p:ph type="body" idx="1"/>
          </p:nvPr>
        </p:nvSpPr>
        <p:spPr bwMode="auto">
          <a:xfrm>
            <a:off x="822499" y="4808092"/>
            <a:ext cx="9277773" cy="8429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Fira Sans Medium"/>
              <a:buNone/>
              <a:defRPr sz="2000">
                <a:solidFill>
                  <a:schemeClr val="lt1"/>
                </a:solidFill>
                <a:latin typeface="Fira Sans Medium"/>
                <a:ea typeface="Fira Sans Medium"/>
                <a:cs typeface="Fira Sans Medium"/>
              </a:defRPr>
            </a:lvl1pPr>
            <a:lvl2pPr marL="914400" lvl="1" indent="-342900" algn="l">
              <a:lnSpc>
                <a:spcPct val="144444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30000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1111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1111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13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Inhalt" userDrawn="1">
  <p:cSld name="Inhal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5" name="Google Shape;25;p17"/>
          <p:cNvSpPr txBox="1">
            <a:spLocks noGrp="1"/>
          </p:cNvSpPr>
          <p:nvPr>
            <p:ph type="title"/>
          </p:nvPr>
        </p:nvSpPr>
        <p:spPr bwMode="auto">
          <a:xfrm>
            <a:off x="838198" y="439774"/>
            <a:ext cx="7218367" cy="762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Fira Sans Medium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26" name="Google Shape;26;p17"/>
          <p:cNvSpPr txBox="1">
            <a:spLocks noGrp="1"/>
          </p:cNvSpPr>
          <p:nvPr>
            <p:ph type="body" idx="1"/>
          </p:nvPr>
        </p:nvSpPr>
        <p:spPr bwMode="auto">
          <a:xfrm>
            <a:off x="838200" y="1701562"/>
            <a:ext cx="10692875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4444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1pPr>
            <a:lvl2pPr marL="914400" lvl="1" indent="-342900" algn="l">
              <a:lnSpc>
                <a:spcPct val="144444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 sz="1800"/>
            </a:lvl2pPr>
            <a:lvl3pPr marL="1371600" lvl="2" indent="-342900" algn="l">
              <a:lnSpc>
                <a:spcPct val="130000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1111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1111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13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27" name="Google Shape;27;p17"/>
          <p:cNvSpPr txBox="1">
            <a:spLocks noGrp="1"/>
          </p:cNvSpPr>
          <p:nvPr>
            <p:ph type="dt" idx="10"/>
          </p:nvPr>
        </p:nvSpPr>
        <p:spPr bwMode="auto">
          <a:xfrm>
            <a:off x="10204101" y="6403006"/>
            <a:ext cx="777191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7777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28" name="Google Shape;28;p17"/>
          <p:cNvSpPr txBox="1">
            <a:spLocks noGrp="1"/>
          </p:cNvSpPr>
          <p:nvPr>
            <p:ph type="ftr" idx="11"/>
          </p:nvPr>
        </p:nvSpPr>
        <p:spPr bwMode="auto">
          <a:xfrm>
            <a:off x="1918313" y="6403000"/>
            <a:ext cx="80832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Fira Sans Medium"/>
                <a:ea typeface="Fira Sans Medium"/>
                <a:cs typeface="Fira Sans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29" name="Google Shape;29;p17"/>
          <p:cNvSpPr txBox="1">
            <a:spLocks noGrp="1"/>
          </p:cNvSpPr>
          <p:nvPr>
            <p:ph type="sldNum" idx="12"/>
          </p:nvPr>
        </p:nvSpPr>
        <p:spPr bwMode="auto">
          <a:xfrm>
            <a:off x="11183814" y="6403006"/>
            <a:ext cx="347261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</a:defRPr>
            </a:lvl1pPr>
            <a:lvl2pPr marL="0" marR="0" lvl="1" indent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</a:defRPr>
            </a:lvl2pPr>
            <a:lvl3pPr marL="0" marR="0" lvl="2" indent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</a:defRPr>
            </a:lvl3pPr>
            <a:lvl4pPr marL="0" marR="0" lvl="3" indent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</a:defRPr>
            </a:lvl4pPr>
            <a:lvl5pPr marL="0" marR="0" lvl="4" indent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</a:defRPr>
            </a:lvl5pPr>
            <a:lvl6pPr marL="0" marR="0" lvl="5" indent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</a:defRPr>
            </a:lvl6pPr>
            <a:lvl7pPr marL="0" marR="0" lvl="6" indent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</a:defRPr>
            </a:lvl7pPr>
            <a:lvl8pPr marL="0" marR="0" lvl="7" indent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</a:defRPr>
            </a:lvl8pPr>
            <a:lvl9pPr marL="0" marR="0" lvl="8" indent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de-DE"/>
              <a:t>‹Nr.›</a:t>
            </a:fld>
            <a:endParaRPr/>
          </a:p>
        </p:txBody>
      </p:sp>
      <p:sp>
        <p:nvSpPr>
          <p:cNvPr id="30" name="Google Shape;30;p17"/>
          <p:cNvSpPr txBox="1">
            <a:spLocks noGrp="1"/>
          </p:cNvSpPr>
          <p:nvPr>
            <p:ph type="body" idx="2"/>
          </p:nvPr>
        </p:nvSpPr>
        <p:spPr bwMode="auto">
          <a:xfrm>
            <a:off x="838198" y="805099"/>
            <a:ext cx="7218367" cy="60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Fira Sans Light"/>
              <a:buNone/>
              <a:defRPr sz="2400">
                <a:solidFill>
                  <a:schemeClr val="dk2"/>
                </a:solidFill>
                <a:latin typeface="Fira Sans Light"/>
                <a:ea typeface="Fira Sans Light"/>
                <a:cs typeface="Fira Sans Light"/>
              </a:defRPr>
            </a:lvl1pPr>
            <a:lvl2pPr marL="914400" lvl="1" indent="-342900" algn="l">
              <a:lnSpc>
                <a:spcPct val="144444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30000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1111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17500" algn="l">
              <a:lnSpc>
                <a:spcPct val="130000"/>
              </a:lnSpc>
              <a:spcBef>
                <a:spcPts val="1134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13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Titel und Inhalt" type="obj" userDrawn="1">
  <p:cSld name="OBJEC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2" name="Google Shape;32;g128f5c9e7e7_1_199"/>
          <p:cNvSpPr txBox="1">
            <a:spLocks noGrp="1"/>
          </p:cNvSpPr>
          <p:nvPr>
            <p:ph type="title"/>
          </p:nvPr>
        </p:nvSpPr>
        <p:spPr bwMode="auto">
          <a:xfrm>
            <a:off x="838200" y="439774"/>
            <a:ext cx="10515600" cy="9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33" name="Google Shape;33;g128f5c9e7e7_1_199"/>
          <p:cNvSpPr txBox="1">
            <a:spLocks noGrp="1"/>
          </p:cNvSpPr>
          <p:nvPr>
            <p:ph type="body" idx="1"/>
          </p:nvPr>
        </p:nvSpPr>
        <p:spPr bwMode="auto">
          <a:xfrm>
            <a:off x="838200" y="1778970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marL="914400" lvl="1" indent="-355600" algn="l">
              <a:lnSpc>
                <a:spcPct val="130000"/>
              </a:lnSpc>
              <a:spcBef>
                <a:spcPts val="1134"/>
              </a:spcBef>
              <a:spcAft>
                <a:spcPts val="0"/>
              </a:spcAft>
              <a:buSzPts val="2000"/>
              <a:buChar char="•"/>
              <a:defRPr/>
            </a:lvl2pPr>
            <a:lvl3pPr marL="1371600" lvl="2" indent="-342900" algn="l">
              <a:lnSpc>
                <a:spcPct val="130000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17500" algn="l">
              <a:lnSpc>
                <a:spcPct val="130000"/>
              </a:lnSpc>
              <a:spcBef>
                <a:spcPts val="1134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>
              <a:lnSpc>
                <a:spcPct val="130000"/>
              </a:lnSpc>
              <a:spcBef>
                <a:spcPts val="1134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34" name="Google Shape;34;g128f5c9e7e7_1_199"/>
          <p:cNvSpPr txBox="1">
            <a:spLocks noGrp="1"/>
          </p:cNvSpPr>
          <p:nvPr>
            <p:ph type="dt" idx="10"/>
          </p:nvPr>
        </p:nvSpPr>
        <p:spPr bwMode="auto">
          <a:xfrm>
            <a:off x="10204101" y="6403006"/>
            <a:ext cx="777299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35" name="Google Shape;35;g128f5c9e7e7_1_199"/>
          <p:cNvSpPr txBox="1">
            <a:spLocks noGrp="1"/>
          </p:cNvSpPr>
          <p:nvPr>
            <p:ph type="ftr" idx="11"/>
          </p:nvPr>
        </p:nvSpPr>
        <p:spPr bwMode="auto">
          <a:xfrm>
            <a:off x="1918313" y="6403000"/>
            <a:ext cx="80832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36" name="Google Shape;36;g128f5c9e7e7_1_199"/>
          <p:cNvSpPr txBox="1">
            <a:spLocks noGrp="1"/>
          </p:cNvSpPr>
          <p:nvPr>
            <p:ph type="sldNum" idx="12"/>
          </p:nvPr>
        </p:nvSpPr>
        <p:spPr bwMode="auto">
          <a:xfrm>
            <a:off x="11183814" y="6403006"/>
            <a:ext cx="3474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</a:defRPr>
            </a:lvl1pPr>
            <a:lvl2pPr marL="0" marR="0" lvl="1" indent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</a:defRPr>
            </a:lvl2pPr>
            <a:lvl3pPr marL="0" marR="0" lvl="2" indent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</a:defRPr>
            </a:lvl3pPr>
            <a:lvl4pPr marL="0" marR="0" lvl="3" indent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</a:defRPr>
            </a:lvl4pPr>
            <a:lvl5pPr marL="0" marR="0" lvl="4" indent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</a:defRPr>
            </a:lvl5pPr>
            <a:lvl6pPr marL="0" marR="0" lvl="5" indent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</a:defRPr>
            </a:lvl6pPr>
            <a:lvl7pPr marL="0" marR="0" lvl="6" indent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</a:defRPr>
            </a:lvl7pPr>
            <a:lvl8pPr marL="0" marR="0" lvl="7" indent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</a:defRPr>
            </a:lvl8pPr>
            <a:lvl9pPr marL="0" marR="0" lvl="8" indent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Infokasten" userDrawn="1">
  <p:cSld name="Infokaste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8" name="Google Shape;38;p22"/>
          <p:cNvSpPr txBox="1">
            <a:spLocks noGrp="1"/>
          </p:cNvSpPr>
          <p:nvPr>
            <p:ph type="title"/>
          </p:nvPr>
        </p:nvSpPr>
        <p:spPr bwMode="auto">
          <a:xfrm>
            <a:off x="838198" y="439774"/>
            <a:ext cx="7218367" cy="762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Fira Sans Medium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39" name="Google Shape;39;p22"/>
          <p:cNvSpPr txBox="1">
            <a:spLocks noGrp="1"/>
          </p:cNvSpPr>
          <p:nvPr>
            <p:ph type="body" idx="1"/>
          </p:nvPr>
        </p:nvSpPr>
        <p:spPr bwMode="auto">
          <a:xfrm>
            <a:off x="838198" y="1778970"/>
            <a:ext cx="7218367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4444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342900" algn="l">
              <a:lnSpc>
                <a:spcPct val="144444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30000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1111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1111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13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40" name="Google Shape;40;p22"/>
          <p:cNvSpPr txBox="1">
            <a:spLocks noGrp="1"/>
          </p:cNvSpPr>
          <p:nvPr>
            <p:ph type="dt" idx="10"/>
          </p:nvPr>
        </p:nvSpPr>
        <p:spPr bwMode="auto">
          <a:xfrm>
            <a:off x="10204101" y="6403006"/>
            <a:ext cx="777191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7777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41" name="Google Shape;41;p22"/>
          <p:cNvSpPr txBox="1">
            <a:spLocks noGrp="1"/>
          </p:cNvSpPr>
          <p:nvPr>
            <p:ph type="ftr" idx="11"/>
          </p:nvPr>
        </p:nvSpPr>
        <p:spPr bwMode="auto">
          <a:xfrm>
            <a:off x="1918313" y="6403000"/>
            <a:ext cx="80832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Fira Sans Medium"/>
                <a:ea typeface="Fira Sans Medium"/>
                <a:cs typeface="Fira Sans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42" name="Google Shape;42;p22"/>
          <p:cNvSpPr txBox="1">
            <a:spLocks noGrp="1"/>
          </p:cNvSpPr>
          <p:nvPr>
            <p:ph type="sldNum" idx="12"/>
          </p:nvPr>
        </p:nvSpPr>
        <p:spPr bwMode="auto">
          <a:xfrm>
            <a:off x="11183814" y="6403006"/>
            <a:ext cx="347261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</a:defRPr>
            </a:lvl1pPr>
            <a:lvl2pPr marL="0" marR="0" lvl="1" indent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</a:defRPr>
            </a:lvl2pPr>
            <a:lvl3pPr marL="0" marR="0" lvl="2" indent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</a:defRPr>
            </a:lvl3pPr>
            <a:lvl4pPr marL="0" marR="0" lvl="3" indent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</a:defRPr>
            </a:lvl4pPr>
            <a:lvl5pPr marL="0" marR="0" lvl="4" indent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</a:defRPr>
            </a:lvl5pPr>
            <a:lvl6pPr marL="0" marR="0" lvl="5" indent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</a:defRPr>
            </a:lvl6pPr>
            <a:lvl7pPr marL="0" marR="0" lvl="6" indent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</a:defRPr>
            </a:lvl7pPr>
            <a:lvl8pPr marL="0" marR="0" lvl="7" indent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</a:defRPr>
            </a:lvl8pPr>
            <a:lvl9pPr marL="0" marR="0" lvl="8" indent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de-DE"/>
              <a:t>‹Nr.›</a:t>
            </a:fld>
            <a:endParaRPr/>
          </a:p>
        </p:txBody>
      </p:sp>
      <p:sp>
        <p:nvSpPr>
          <p:cNvPr id="43" name="Google Shape;43;p22"/>
          <p:cNvSpPr txBox="1">
            <a:spLocks noGrp="1"/>
          </p:cNvSpPr>
          <p:nvPr>
            <p:ph type="body" idx="2"/>
          </p:nvPr>
        </p:nvSpPr>
        <p:spPr bwMode="auto">
          <a:xfrm>
            <a:off x="838198" y="805099"/>
            <a:ext cx="7218367" cy="60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Fira Sans Light"/>
              <a:buNone/>
              <a:defRPr sz="2400">
                <a:solidFill>
                  <a:schemeClr val="dk2"/>
                </a:solidFill>
                <a:latin typeface="Fira Sans Light"/>
                <a:ea typeface="Fira Sans Light"/>
                <a:cs typeface="Fira Sans Light"/>
              </a:defRPr>
            </a:lvl1pPr>
            <a:lvl2pPr marL="914400" lvl="1" indent="-342900" algn="l">
              <a:lnSpc>
                <a:spcPct val="144444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30000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1111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17500" algn="l">
              <a:lnSpc>
                <a:spcPct val="130000"/>
              </a:lnSpc>
              <a:spcBef>
                <a:spcPts val="1134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13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44" name="Google Shape;44;p22"/>
          <p:cNvSpPr txBox="1">
            <a:spLocks noGrp="1"/>
          </p:cNvSpPr>
          <p:nvPr>
            <p:ph type="body" idx="3"/>
          </p:nvPr>
        </p:nvSpPr>
        <p:spPr bwMode="auto">
          <a:xfrm>
            <a:off x="8254301" y="1791496"/>
            <a:ext cx="3289300" cy="1878630"/>
          </a:xfrm>
          <a:prstGeom prst="rect">
            <a:avLst/>
          </a:prstGeom>
          <a:solidFill>
            <a:srgbClr val="EEF1F2"/>
          </a:solidFill>
          <a:ln>
            <a:noFill/>
          </a:ln>
        </p:spPr>
        <p:txBody>
          <a:bodyPr spcFirstLastPara="1" wrap="square" lIns="180000" tIns="180000" rIns="180000" bIns="180000" anchor="t" anchorCtr="0">
            <a:noAutofit/>
          </a:bodyPr>
          <a:lstStyle>
            <a:lvl1pPr marL="457200" lvl="0" indent="-2286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Fira Sans Medium"/>
              <a:buNone/>
              <a:defRPr sz="1600" b="0">
                <a:latin typeface="Fira Sans Medium"/>
                <a:ea typeface="Fira Sans Medium"/>
                <a:cs typeface="Fira Sans Medium"/>
              </a:defRPr>
            </a:lvl1pPr>
            <a:lvl2pPr marL="914400" lvl="1" indent="-342900" algn="l">
              <a:lnSpc>
                <a:spcPct val="144444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30000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1111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1111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13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45" name="Google Shape;45;p22"/>
          <p:cNvSpPr txBox="1">
            <a:spLocks noGrp="1"/>
          </p:cNvSpPr>
          <p:nvPr>
            <p:ph type="body" idx="4"/>
          </p:nvPr>
        </p:nvSpPr>
        <p:spPr bwMode="auto">
          <a:xfrm>
            <a:off x="8254301" y="3827402"/>
            <a:ext cx="3289300" cy="187863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80000" tIns="180000" rIns="180000" bIns="180000" anchor="t" anchorCtr="0">
            <a:noAutofit/>
          </a:bodyPr>
          <a:lstStyle>
            <a:lvl1pPr marL="457200" lvl="0" indent="-2286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Fira Sans Medium"/>
              <a:buNone/>
              <a:defRPr sz="1600">
                <a:solidFill>
                  <a:schemeClr val="lt1"/>
                </a:solidFill>
                <a:latin typeface="Fira Sans Medium"/>
                <a:ea typeface="Fira Sans Medium"/>
                <a:cs typeface="Fira Sans Medium"/>
              </a:defRPr>
            </a:lvl1pPr>
            <a:lvl2pPr marL="914400" lvl="1" indent="-342900" algn="l">
              <a:lnSpc>
                <a:spcPct val="144444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30000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1111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1111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13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46" name="Google Shape;46;p22"/>
          <p:cNvSpPr txBox="1">
            <a:spLocks noGrp="1"/>
          </p:cNvSpPr>
          <p:nvPr>
            <p:ph type="body" idx="5"/>
          </p:nvPr>
        </p:nvSpPr>
        <p:spPr bwMode="auto">
          <a:xfrm>
            <a:off x="8432086" y="2364236"/>
            <a:ext cx="2921715" cy="1064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Fira Sans Light"/>
              <a:buNone/>
              <a:defRPr sz="1600" b="0">
                <a:latin typeface="Fira Sans Light"/>
                <a:ea typeface="Fira Sans Light"/>
                <a:cs typeface="Fira Sans Light"/>
              </a:defRPr>
            </a:lvl1pPr>
            <a:lvl2pPr marL="914400" lvl="1" indent="-342900" algn="l">
              <a:lnSpc>
                <a:spcPct val="144444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30000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1111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1111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13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47" name="Google Shape;47;p22"/>
          <p:cNvSpPr txBox="1">
            <a:spLocks noGrp="1"/>
          </p:cNvSpPr>
          <p:nvPr>
            <p:ph type="body" idx="6"/>
          </p:nvPr>
        </p:nvSpPr>
        <p:spPr bwMode="auto">
          <a:xfrm>
            <a:off x="8432086" y="4408441"/>
            <a:ext cx="2921715" cy="1064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Fira Sans Light"/>
              <a:buNone/>
              <a:defRPr sz="1600" b="0">
                <a:solidFill>
                  <a:schemeClr val="lt1"/>
                </a:solidFill>
                <a:latin typeface="Fira Sans Light"/>
                <a:ea typeface="Fira Sans Light"/>
                <a:cs typeface="Fira Sans Light"/>
              </a:defRPr>
            </a:lvl1pPr>
            <a:lvl2pPr marL="914400" lvl="1" indent="-342900" algn="l">
              <a:lnSpc>
                <a:spcPct val="144444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30000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1111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1111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13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Start A" userDrawn="1">
  <p:cSld name="Start A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9" name="Google Shape;49;p19"/>
          <p:cNvSpPr txBox="1">
            <a:spLocks noGrp="1"/>
          </p:cNvSpPr>
          <p:nvPr>
            <p:ph type="ctrTitle"/>
          </p:nvPr>
        </p:nvSpPr>
        <p:spPr bwMode="auto">
          <a:xfrm>
            <a:off x="790673" y="1612667"/>
            <a:ext cx="9326342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Fira Sans Light"/>
              <a:buNone/>
              <a:defRPr sz="5000">
                <a:solidFill>
                  <a:schemeClr val="dk1"/>
                </a:solidFill>
                <a:latin typeface="Fira Sans Light"/>
                <a:ea typeface="Fira Sans Light"/>
                <a:cs typeface="Fira Sans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0" name="Google Shape;50;p19"/>
          <p:cNvSpPr txBox="1">
            <a:spLocks noGrp="1"/>
          </p:cNvSpPr>
          <p:nvPr>
            <p:ph type="subTitle" idx="1"/>
          </p:nvPr>
        </p:nvSpPr>
        <p:spPr bwMode="auto">
          <a:xfrm>
            <a:off x="790673" y="4003898"/>
            <a:ext cx="9326342" cy="1449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Fira Sans Light"/>
              <a:buNone/>
              <a:defRPr sz="5000">
                <a:solidFill>
                  <a:schemeClr val="dk2"/>
                </a:solidFill>
              </a:defRPr>
            </a:lvl1pPr>
            <a:lvl2pPr lvl="1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30000"/>
              </a:lnSpc>
              <a:spcBef>
                <a:spcPts val="1134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13750"/>
              </a:lnSpc>
              <a:spcBef>
                <a:spcPts val="1134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13750"/>
              </a:lnSpc>
              <a:spcBef>
                <a:spcPts val="1134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1134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pPr>
              <a:defRPr/>
            </a:pPr>
            <a:endParaRPr/>
          </a:p>
        </p:txBody>
      </p:sp>
      <p:sp>
        <p:nvSpPr>
          <p:cNvPr id="51" name="Google Shape;51;p19"/>
          <p:cNvSpPr txBox="1">
            <a:spLocks noGrp="1"/>
          </p:cNvSpPr>
          <p:nvPr>
            <p:ph type="body" idx="2"/>
          </p:nvPr>
        </p:nvSpPr>
        <p:spPr bwMode="auto">
          <a:xfrm>
            <a:off x="822499" y="5760591"/>
            <a:ext cx="9294516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ra Sans"/>
              <a:buNone/>
              <a:defRPr sz="1200">
                <a:latin typeface="Fira Sans"/>
                <a:ea typeface="Fira Sans"/>
                <a:cs typeface="Fira Sans"/>
              </a:defRPr>
            </a:lvl1pPr>
            <a:lvl2pPr marL="914400" lvl="1" indent="-342900" algn="l">
              <a:lnSpc>
                <a:spcPct val="144444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30000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1111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1111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13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2" name="Google Shape;52;p19"/>
          <p:cNvSpPr txBox="1">
            <a:spLocks noGrp="1"/>
          </p:cNvSpPr>
          <p:nvPr>
            <p:ph type="body" idx="3"/>
          </p:nvPr>
        </p:nvSpPr>
        <p:spPr bwMode="auto">
          <a:xfrm>
            <a:off x="822499" y="5981171"/>
            <a:ext cx="9294516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ra Sans"/>
              <a:buNone/>
              <a:defRPr sz="1200">
                <a:latin typeface="Fira Sans"/>
                <a:ea typeface="Fira Sans"/>
                <a:cs typeface="Fira Sans"/>
              </a:defRPr>
            </a:lvl1pPr>
            <a:lvl2pPr marL="914400" lvl="1" indent="-342900" algn="l">
              <a:lnSpc>
                <a:spcPct val="144444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30000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1111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1111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13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pic>
        <p:nvPicPr>
          <p:cNvPr id="53" name="Google Shape;53;p19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8952558" y="5889176"/>
            <a:ext cx="838200" cy="295274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19"/>
          <p:cNvSpPr txBox="1"/>
          <p:nvPr/>
        </p:nvSpPr>
        <p:spPr bwMode="auto">
          <a:xfrm>
            <a:off x="9797832" y="5828239"/>
            <a:ext cx="2130534" cy="415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00"/>
              <a:buFont typeface="Fira Sans Medium"/>
              <a:buNone/>
              <a:defRPr/>
            </a:pPr>
            <a:r>
              <a:rPr lang="de-DE" sz="700" b="0" i="0" u="none" strike="noStrike" cap="non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</a:rPr>
              <a:t>This work is licensed under a </a:t>
            </a:r>
            <a:r>
              <a:rPr lang="de-DE" sz="700" b="0" i="0" u="sng" strike="noStrike" cap="none">
                <a:solidFill>
                  <a:schemeClr val="dk1"/>
                </a:solidFill>
                <a:latin typeface="Fira Sans Medium"/>
                <a:ea typeface="Fira Sans Medium"/>
                <a:cs typeface="Fira Sans Medium"/>
                <a:hlinkClick r:id="rId3" tooltip="https://creativecommons.org/licenses/by-nd/4.0/"/>
              </a:rPr>
              <a:t>Creative Commons Attribution-NoDerivatives 4.0 International License</a:t>
            </a:r>
            <a:r>
              <a:rPr lang="de-DE" sz="700" b="0" i="0" u="none" strike="noStrike" cap="none">
                <a:solidFill>
                  <a:schemeClr val="dk1"/>
                </a:solidFill>
                <a:latin typeface="Fira Sans Medium"/>
                <a:ea typeface="Fira Sans Medium"/>
                <a:cs typeface="Fira Sans Medium"/>
              </a:rPr>
              <a:t>.</a:t>
            </a:r>
            <a:endParaRPr sz="700" b="0" i="0" u="none" strike="noStrike" cap="none">
              <a:solidFill>
                <a:schemeClr val="dk1"/>
              </a:solidFill>
              <a:latin typeface="Fira Sans Medium"/>
              <a:ea typeface="Fira Sans Medium"/>
              <a:cs typeface="Fira Sans Medium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Start C" userDrawn="1">
  <p:cSld name="Start C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6" name="Google Shape;56;p20"/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/>
            </a:pPr>
            <a:endParaRPr sz="1800" b="0" i="0" u="none" strike="noStrike" cap="none">
              <a:solidFill>
                <a:schemeClr val="lt1"/>
              </a:solidFill>
              <a:latin typeface="Fira Sans Light"/>
              <a:ea typeface="Fira Sans Light"/>
              <a:cs typeface="Fira Sans Light"/>
            </a:endParaRPr>
          </a:p>
        </p:txBody>
      </p:sp>
      <p:sp>
        <p:nvSpPr>
          <p:cNvPr id="57" name="Google Shape;57;p20"/>
          <p:cNvSpPr txBox="1">
            <a:spLocks noGrp="1"/>
          </p:cNvSpPr>
          <p:nvPr>
            <p:ph type="ctrTitle"/>
          </p:nvPr>
        </p:nvSpPr>
        <p:spPr bwMode="auto">
          <a:xfrm>
            <a:off x="790673" y="1612667"/>
            <a:ext cx="9315853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Fira Sans Light"/>
              <a:buNone/>
              <a:defRPr sz="5000">
                <a:solidFill>
                  <a:schemeClr val="lt1"/>
                </a:solidFill>
                <a:latin typeface="Fira Sans Light"/>
                <a:ea typeface="Fira Sans Light"/>
                <a:cs typeface="Fira Sans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8" name="Google Shape;58;p20"/>
          <p:cNvSpPr txBox="1">
            <a:spLocks noGrp="1"/>
          </p:cNvSpPr>
          <p:nvPr>
            <p:ph type="subTitle" idx="1"/>
          </p:nvPr>
        </p:nvSpPr>
        <p:spPr bwMode="auto">
          <a:xfrm>
            <a:off x="790673" y="4003898"/>
            <a:ext cx="9315853" cy="1449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Fira Sans Light"/>
              <a:buNone/>
              <a:defRPr sz="5000">
                <a:solidFill>
                  <a:schemeClr val="dk2"/>
                </a:solidFill>
              </a:defRPr>
            </a:lvl1pPr>
            <a:lvl2pPr lvl="1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30000"/>
              </a:lnSpc>
              <a:spcBef>
                <a:spcPts val="1134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13750"/>
              </a:lnSpc>
              <a:spcBef>
                <a:spcPts val="1134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13750"/>
              </a:lnSpc>
              <a:spcBef>
                <a:spcPts val="1134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1134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pPr>
              <a:defRPr/>
            </a:pPr>
            <a:endParaRPr/>
          </a:p>
        </p:txBody>
      </p:sp>
      <p:sp>
        <p:nvSpPr>
          <p:cNvPr id="59" name="Google Shape;59;p20"/>
          <p:cNvSpPr txBox="1">
            <a:spLocks noGrp="1"/>
          </p:cNvSpPr>
          <p:nvPr>
            <p:ph type="body" idx="2"/>
          </p:nvPr>
        </p:nvSpPr>
        <p:spPr bwMode="auto">
          <a:xfrm>
            <a:off x="822499" y="5760591"/>
            <a:ext cx="9284027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Fira Sans"/>
              <a:buNone/>
              <a:defRPr sz="1200">
                <a:solidFill>
                  <a:schemeClr val="lt1"/>
                </a:solidFill>
                <a:latin typeface="Fira Sans"/>
                <a:ea typeface="Fira Sans"/>
                <a:cs typeface="Fira Sans"/>
              </a:defRPr>
            </a:lvl1pPr>
            <a:lvl2pPr marL="914400" lvl="1" indent="-342900" algn="l">
              <a:lnSpc>
                <a:spcPct val="144444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30000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1111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1111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13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0" name="Google Shape;60;p20"/>
          <p:cNvSpPr txBox="1">
            <a:spLocks noGrp="1"/>
          </p:cNvSpPr>
          <p:nvPr>
            <p:ph type="body" idx="3"/>
          </p:nvPr>
        </p:nvSpPr>
        <p:spPr bwMode="auto">
          <a:xfrm>
            <a:off x="822499" y="5981171"/>
            <a:ext cx="9284027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Fira Sans"/>
              <a:buNone/>
              <a:defRPr sz="1200">
                <a:solidFill>
                  <a:schemeClr val="lt1"/>
                </a:solidFill>
                <a:latin typeface="Fira Sans"/>
                <a:ea typeface="Fira Sans"/>
                <a:cs typeface="Fira Sans"/>
              </a:defRPr>
            </a:lvl1pPr>
            <a:lvl2pPr marL="914400" lvl="1" indent="-342900" algn="l">
              <a:lnSpc>
                <a:spcPct val="144444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30000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1111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1111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13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pic>
        <p:nvPicPr>
          <p:cNvPr id="61" name="Google Shape;61;p20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8952558" y="5889176"/>
            <a:ext cx="838200" cy="295274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20"/>
          <p:cNvSpPr txBox="1"/>
          <p:nvPr/>
        </p:nvSpPr>
        <p:spPr bwMode="auto">
          <a:xfrm>
            <a:off x="9797832" y="5828239"/>
            <a:ext cx="2130534" cy="415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00"/>
              <a:buFont typeface="Fira Sans Medium"/>
              <a:buNone/>
              <a:defRPr/>
            </a:pPr>
            <a:r>
              <a:rPr lang="de-DE" sz="700" b="0" i="0" u="none" strike="noStrike" cap="non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</a:rPr>
              <a:t>This work is licensed under a </a:t>
            </a:r>
            <a:r>
              <a:rPr lang="de-DE" sz="700" b="0" i="0" u="sng" strike="noStrike" cap="none">
                <a:solidFill>
                  <a:schemeClr val="dk1"/>
                </a:solidFill>
                <a:latin typeface="Fira Sans Medium"/>
                <a:ea typeface="Fira Sans Medium"/>
                <a:cs typeface="Fira Sans Medium"/>
                <a:hlinkClick r:id="rId3" tooltip="https://creativecommons.org/licenses/by-nd/4.0/"/>
              </a:rPr>
              <a:t>Creative Commons Attribution-NoDerivatives 4.0 International License</a:t>
            </a:r>
            <a:r>
              <a:rPr lang="de-DE" sz="700" b="0" i="0" u="none" strike="noStrike" cap="none">
                <a:solidFill>
                  <a:schemeClr val="dk1"/>
                </a:solidFill>
                <a:latin typeface="Fira Sans Medium"/>
                <a:ea typeface="Fira Sans Medium"/>
                <a:cs typeface="Fira Sans Medium"/>
              </a:rPr>
              <a:t>.</a:t>
            </a:r>
            <a:endParaRPr sz="700" b="0" i="0" u="none" strike="noStrike" cap="none">
              <a:solidFill>
                <a:schemeClr val="dk1"/>
              </a:solidFill>
              <a:latin typeface="Fira Sans Medium"/>
              <a:ea typeface="Fira Sans Medium"/>
              <a:cs typeface="Fira Sans Medium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Bild links" userDrawn="1">
  <p:cSld name="Bild link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4" name="Google Shape;64;p23"/>
          <p:cNvSpPr txBox="1">
            <a:spLocks noGrp="1"/>
          </p:cNvSpPr>
          <p:nvPr>
            <p:ph type="title"/>
          </p:nvPr>
        </p:nvSpPr>
        <p:spPr bwMode="auto">
          <a:xfrm>
            <a:off x="838198" y="439774"/>
            <a:ext cx="7218367" cy="762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Fira Sans Medium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5" name="Google Shape;65;p23"/>
          <p:cNvSpPr txBox="1">
            <a:spLocks noGrp="1"/>
          </p:cNvSpPr>
          <p:nvPr>
            <p:ph type="body" idx="1"/>
          </p:nvPr>
        </p:nvSpPr>
        <p:spPr bwMode="auto">
          <a:xfrm>
            <a:off x="6388274" y="1778970"/>
            <a:ext cx="51428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4444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342900" algn="l">
              <a:lnSpc>
                <a:spcPct val="144444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30000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1111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1111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13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6" name="Google Shape;66;p23"/>
          <p:cNvSpPr txBox="1">
            <a:spLocks noGrp="1"/>
          </p:cNvSpPr>
          <p:nvPr>
            <p:ph type="dt" idx="10"/>
          </p:nvPr>
        </p:nvSpPr>
        <p:spPr bwMode="auto">
          <a:xfrm>
            <a:off x="10204101" y="6403006"/>
            <a:ext cx="777191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7777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7" name="Google Shape;67;p23"/>
          <p:cNvSpPr txBox="1">
            <a:spLocks noGrp="1"/>
          </p:cNvSpPr>
          <p:nvPr>
            <p:ph type="ftr" idx="11"/>
          </p:nvPr>
        </p:nvSpPr>
        <p:spPr bwMode="auto">
          <a:xfrm>
            <a:off x="1918313" y="6403000"/>
            <a:ext cx="80832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Fira Sans Medium"/>
                <a:ea typeface="Fira Sans Medium"/>
                <a:cs typeface="Fira Sans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8" name="Google Shape;68;p23"/>
          <p:cNvSpPr txBox="1">
            <a:spLocks noGrp="1"/>
          </p:cNvSpPr>
          <p:nvPr>
            <p:ph type="sldNum" idx="12"/>
          </p:nvPr>
        </p:nvSpPr>
        <p:spPr bwMode="auto">
          <a:xfrm>
            <a:off x="11183814" y="6403006"/>
            <a:ext cx="347261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</a:defRPr>
            </a:lvl1pPr>
            <a:lvl2pPr marL="0" marR="0" lvl="1" indent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</a:defRPr>
            </a:lvl2pPr>
            <a:lvl3pPr marL="0" marR="0" lvl="2" indent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</a:defRPr>
            </a:lvl3pPr>
            <a:lvl4pPr marL="0" marR="0" lvl="3" indent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</a:defRPr>
            </a:lvl4pPr>
            <a:lvl5pPr marL="0" marR="0" lvl="4" indent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</a:defRPr>
            </a:lvl5pPr>
            <a:lvl6pPr marL="0" marR="0" lvl="5" indent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</a:defRPr>
            </a:lvl6pPr>
            <a:lvl7pPr marL="0" marR="0" lvl="6" indent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</a:defRPr>
            </a:lvl7pPr>
            <a:lvl8pPr marL="0" marR="0" lvl="7" indent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</a:defRPr>
            </a:lvl8pPr>
            <a:lvl9pPr marL="0" marR="0" lvl="8" indent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de-DE"/>
              <a:t>‹Nr.›</a:t>
            </a:fld>
            <a:endParaRPr/>
          </a:p>
        </p:txBody>
      </p:sp>
      <p:sp>
        <p:nvSpPr>
          <p:cNvPr id="69" name="Google Shape;69;p23"/>
          <p:cNvSpPr txBox="1">
            <a:spLocks noGrp="1"/>
          </p:cNvSpPr>
          <p:nvPr>
            <p:ph type="body" idx="2"/>
          </p:nvPr>
        </p:nvSpPr>
        <p:spPr bwMode="auto">
          <a:xfrm>
            <a:off x="838198" y="805099"/>
            <a:ext cx="7218367" cy="60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Fira Sans Light"/>
              <a:buNone/>
              <a:defRPr sz="2400">
                <a:solidFill>
                  <a:schemeClr val="dk2"/>
                </a:solidFill>
                <a:latin typeface="Fira Sans Light"/>
                <a:ea typeface="Fira Sans Light"/>
                <a:cs typeface="Fira Sans Light"/>
              </a:defRPr>
            </a:lvl1pPr>
            <a:lvl2pPr marL="914400" lvl="1" indent="-342900" algn="l">
              <a:lnSpc>
                <a:spcPct val="144444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30000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1111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17500" algn="l">
              <a:lnSpc>
                <a:spcPct val="130000"/>
              </a:lnSpc>
              <a:spcBef>
                <a:spcPts val="1134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13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70" name="Google Shape;70;p23"/>
          <p:cNvSpPr txBox="1">
            <a:spLocks noGrp="1"/>
          </p:cNvSpPr>
          <p:nvPr>
            <p:ph type="body" idx="3"/>
          </p:nvPr>
        </p:nvSpPr>
        <p:spPr bwMode="auto">
          <a:xfrm>
            <a:off x="838200" y="1778970"/>
            <a:ext cx="5142800" cy="43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ra Sans Light"/>
              <a:buNone/>
              <a:defRPr/>
            </a:lvl1pPr>
            <a:lvl2pPr marL="914400" lvl="1" indent="-342900" algn="l">
              <a:lnSpc>
                <a:spcPct val="144444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30000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1111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1111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13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71" name="Google Shape;71;p23"/>
          <p:cNvSpPr txBox="1">
            <a:spLocks noGrp="1"/>
          </p:cNvSpPr>
          <p:nvPr>
            <p:ph type="body" idx="4"/>
          </p:nvPr>
        </p:nvSpPr>
        <p:spPr bwMode="auto">
          <a:xfrm rot="-5400000">
            <a:off x="-1452753" y="3892650"/>
            <a:ext cx="4362534" cy="135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800"/>
              <a:buFont typeface="Fira Sans Light"/>
              <a:buNone/>
              <a:defRPr sz="800">
                <a:solidFill>
                  <a:schemeClr val="accent5"/>
                </a:solidFill>
                <a:latin typeface="Fira Sans Light"/>
                <a:ea typeface="Fira Sans Light"/>
                <a:cs typeface="Fira Sans Light"/>
              </a:defRPr>
            </a:lvl1pPr>
            <a:lvl2pPr marL="914400" lvl="1" indent="-342900" algn="l">
              <a:lnSpc>
                <a:spcPct val="144444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30000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1111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1111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13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Bild rechts" userDrawn="1">
  <p:cSld name="Bild recht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3" name="Google Shape;73;p24"/>
          <p:cNvSpPr txBox="1">
            <a:spLocks noGrp="1"/>
          </p:cNvSpPr>
          <p:nvPr>
            <p:ph type="title"/>
          </p:nvPr>
        </p:nvSpPr>
        <p:spPr bwMode="auto">
          <a:xfrm>
            <a:off x="838200" y="439774"/>
            <a:ext cx="5142800" cy="762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Fira Sans Medium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74" name="Google Shape;74;p24"/>
          <p:cNvSpPr txBox="1">
            <a:spLocks noGrp="1"/>
          </p:cNvSpPr>
          <p:nvPr>
            <p:ph type="body" idx="1"/>
          </p:nvPr>
        </p:nvSpPr>
        <p:spPr bwMode="auto">
          <a:xfrm>
            <a:off x="838200" y="1778970"/>
            <a:ext cx="51428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4444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342900" algn="l">
              <a:lnSpc>
                <a:spcPct val="144444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30000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1111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1111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13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75" name="Google Shape;75;p24"/>
          <p:cNvSpPr txBox="1">
            <a:spLocks noGrp="1"/>
          </p:cNvSpPr>
          <p:nvPr>
            <p:ph type="dt" idx="10"/>
          </p:nvPr>
        </p:nvSpPr>
        <p:spPr bwMode="auto">
          <a:xfrm>
            <a:off x="10204101" y="6403006"/>
            <a:ext cx="777191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7777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76" name="Google Shape;76;p24"/>
          <p:cNvSpPr txBox="1">
            <a:spLocks noGrp="1"/>
          </p:cNvSpPr>
          <p:nvPr>
            <p:ph type="ftr" idx="11"/>
          </p:nvPr>
        </p:nvSpPr>
        <p:spPr bwMode="auto">
          <a:xfrm>
            <a:off x="1918313" y="6403000"/>
            <a:ext cx="80832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Fira Sans Medium"/>
                <a:ea typeface="Fira Sans Medium"/>
                <a:cs typeface="Fira Sans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77" name="Google Shape;77;p24"/>
          <p:cNvSpPr txBox="1">
            <a:spLocks noGrp="1"/>
          </p:cNvSpPr>
          <p:nvPr>
            <p:ph type="sldNum" idx="12"/>
          </p:nvPr>
        </p:nvSpPr>
        <p:spPr bwMode="auto">
          <a:xfrm>
            <a:off x="11183814" y="6403006"/>
            <a:ext cx="347261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</a:defRPr>
            </a:lvl1pPr>
            <a:lvl2pPr marL="0" marR="0" lvl="1" indent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</a:defRPr>
            </a:lvl2pPr>
            <a:lvl3pPr marL="0" marR="0" lvl="2" indent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</a:defRPr>
            </a:lvl3pPr>
            <a:lvl4pPr marL="0" marR="0" lvl="3" indent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</a:defRPr>
            </a:lvl4pPr>
            <a:lvl5pPr marL="0" marR="0" lvl="4" indent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</a:defRPr>
            </a:lvl5pPr>
            <a:lvl6pPr marL="0" marR="0" lvl="5" indent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</a:defRPr>
            </a:lvl6pPr>
            <a:lvl7pPr marL="0" marR="0" lvl="6" indent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</a:defRPr>
            </a:lvl7pPr>
            <a:lvl8pPr marL="0" marR="0" lvl="7" indent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</a:defRPr>
            </a:lvl8pPr>
            <a:lvl9pPr marL="0" marR="0" lvl="8" indent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de-DE"/>
              <a:t>‹Nr.›</a:t>
            </a:fld>
            <a:endParaRPr/>
          </a:p>
        </p:txBody>
      </p:sp>
      <p:sp>
        <p:nvSpPr>
          <p:cNvPr id="78" name="Google Shape;78;p24"/>
          <p:cNvSpPr txBox="1">
            <a:spLocks noGrp="1"/>
          </p:cNvSpPr>
          <p:nvPr>
            <p:ph type="body" idx="2"/>
          </p:nvPr>
        </p:nvSpPr>
        <p:spPr bwMode="auto">
          <a:xfrm>
            <a:off x="838200" y="805099"/>
            <a:ext cx="5142800" cy="60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Fira Sans Light"/>
              <a:buNone/>
              <a:defRPr sz="2400">
                <a:solidFill>
                  <a:schemeClr val="dk2"/>
                </a:solidFill>
                <a:latin typeface="Fira Sans Light"/>
                <a:ea typeface="Fira Sans Light"/>
                <a:cs typeface="Fira Sans Light"/>
              </a:defRPr>
            </a:lvl1pPr>
            <a:lvl2pPr marL="914400" lvl="1" indent="-342900" algn="l">
              <a:lnSpc>
                <a:spcPct val="144444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30000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1111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17500" algn="l">
              <a:lnSpc>
                <a:spcPct val="130000"/>
              </a:lnSpc>
              <a:spcBef>
                <a:spcPts val="1134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13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79" name="Google Shape;79;p24"/>
          <p:cNvSpPr txBox="1">
            <a:spLocks noGrp="1"/>
          </p:cNvSpPr>
          <p:nvPr>
            <p:ph type="body" idx="3"/>
          </p:nvPr>
        </p:nvSpPr>
        <p:spPr bwMode="auto">
          <a:xfrm>
            <a:off x="6388274" y="0"/>
            <a:ext cx="5803725" cy="6131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ra Sans Light"/>
              <a:buNone/>
              <a:defRPr/>
            </a:lvl1pPr>
            <a:lvl2pPr marL="914400" lvl="1" indent="-342900" algn="l">
              <a:lnSpc>
                <a:spcPct val="144444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30000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1111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1111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13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80" name="Google Shape;80;p24"/>
          <p:cNvSpPr txBox="1">
            <a:spLocks noGrp="1"/>
          </p:cNvSpPr>
          <p:nvPr>
            <p:ph type="body" idx="4"/>
          </p:nvPr>
        </p:nvSpPr>
        <p:spPr bwMode="auto">
          <a:xfrm rot="-5400000">
            <a:off x="4107005" y="3892650"/>
            <a:ext cx="4362534" cy="135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800"/>
              <a:buFont typeface="Fira Sans Light"/>
              <a:buNone/>
              <a:defRPr sz="800">
                <a:solidFill>
                  <a:schemeClr val="accent5"/>
                </a:solidFill>
                <a:latin typeface="Fira Sans Light"/>
                <a:ea typeface="Fira Sans Light"/>
                <a:cs typeface="Fira Sans Light"/>
              </a:defRPr>
            </a:lvl1pPr>
            <a:lvl2pPr marL="914400" lvl="1" indent="-342900" algn="l">
              <a:lnSpc>
                <a:spcPct val="144444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30000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1111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1111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13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 txBox="1">
            <a:spLocks noGrp="1"/>
          </p:cNvSpPr>
          <p:nvPr>
            <p:ph type="title"/>
          </p:nvPr>
        </p:nvSpPr>
        <p:spPr bwMode="auto">
          <a:xfrm>
            <a:off x="838200" y="439774"/>
            <a:ext cx="10515600" cy="913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R="0" lv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Fira Sans Medium"/>
              <a:buNone/>
              <a:defRPr sz="2400" b="0" i="0" u="none" strike="noStrike" cap="none">
                <a:solidFill>
                  <a:schemeClr val="dk2"/>
                </a:solidFill>
                <a:latin typeface="Fira Sans Medium"/>
                <a:ea typeface="Fira Sans Medium"/>
                <a:cs typeface="Fira Sans Medium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1" name="Google Shape;11;p14"/>
          <p:cNvSpPr txBox="1">
            <a:spLocks noGrp="1"/>
          </p:cNvSpPr>
          <p:nvPr>
            <p:ph type="body" idx="1"/>
          </p:nvPr>
        </p:nvSpPr>
        <p:spPr bwMode="auto">
          <a:xfrm>
            <a:off x="838200" y="1778970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ra Sans Light"/>
              <a:buNone/>
              <a:defRPr sz="2000" b="0" i="0" u="none" strike="noStrike" cap="none">
                <a:solidFill>
                  <a:schemeClr val="dk1"/>
                </a:solidFill>
                <a:latin typeface="Fira Sans Light"/>
                <a:ea typeface="Fira Sans Light"/>
                <a:cs typeface="Fira Sans Light"/>
              </a:defRPr>
            </a:lvl1pPr>
            <a:lvl2pPr marL="914400" marR="0" lvl="1" indent="-355600" algn="l">
              <a:lnSpc>
                <a:spcPct val="130000"/>
              </a:lnSpc>
              <a:spcBef>
                <a:spcPts val="1134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Fira Sans Light"/>
                <a:ea typeface="Fira Sans Light"/>
                <a:cs typeface="Fira Sans Light"/>
              </a:defRPr>
            </a:lvl2pPr>
            <a:lvl3pPr marL="1371600" marR="0" lvl="2" indent="-342900" algn="l">
              <a:lnSpc>
                <a:spcPct val="130000"/>
              </a:lnSpc>
              <a:spcBef>
                <a:spcPts val="1134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Fira Sans Light"/>
                <a:ea typeface="Fira Sans Light"/>
                <a:cs typeface="Fira Sans Light"/>
              </a:defRPr>
            </a:lvl3pPr>
            <a:lvl4pPr marL="1828800" marR="0" lvl="3" indent="-317500" algn="l">
              <a:lnSpc>
                <a:spcPct val="130000"/>
              </a:lnSpc>
              <a:spcBef>
                <a:spcPts val="1134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Fira Sans Light"/>
                <a:ea typeface="Fira Sans Light"/>
                <a:cs typeface="Fira Sans Light"/>
              </a:defRPr>
            </a:lvl4pPr>
            <a:lvl5pPr marL="2286000" marR="0" lvl="4" indent="-317500" algn="l">
              <a:lnSpc>
                <a:spcPct val="130000"/>
              </a:lnSpc>
              <a:spcBef>
                <a:spcPts val="1134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Fira Sans Light"/>
                <a:ea typeface="Fira Sans Light"/>
                <a:cs typeface="Fira Sans Light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113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Fira Sans Light"/>
                <a:ea typeface="Fira Sans Light"/>
                <a:cs typeface="Fira Sans Light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Fira Sans Light"/>
                <a:ea typeface="Fira Sans Light"/>
                <a:cs typeface="Fira Sans Light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Fira Sans Light"/>
                <a:ea typeface="Fira Sans Light"/>
                <a:cs typeface="Fira Sans Light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Fira Sans Light"/>
                <a:ea typeface="Fira Sans Light"/>
                <a:cs typeface="Fira Sans Light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2" name="Google Shape;12;p14"/>
          <p:cNvSpPr txBox="1">
            <a:spLocks noGrp="1"/>
          </p:cNvSpPr>
          <p:nvPr>
            <p:ph type="dt" idx="10"/>
          </p:nvPr>
        </p:nvSpPr>
        <p:spPr bwMode="auto">
          <a:xfrm>
            <a:off x="10204101" y="6403006"/>
            <a:ext cx="777191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Fira Sans Light"/>
                <a:ea typeface="Fira Sans Light"/>
                <a:cs typeface="Fira Sans Light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Fira Sans Light"/>
                <a:ea typeface="Fira Sans Light"/>
                <a:cs typeface="Fira Sans Light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Fira Sans Light"/>
                <a:ea typeface="Fira Sans Light"/>
                <a:cs typeface="Fira Sans Light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Fira Sans Light"/>
                <a:ea typeface="Fira Sans Light"/>
                <a:cs typeface="Fira Sans Light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Fira Sans Light"/>
                <a:ea typeface="Fira Sans Light"/>
                <a:cs typeface="Fira Sans Light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Fira Sans Light"/>
                <a:ea typeface="Fira Sans Light"/>
                <a:cs typeface="Fira Sans Light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Fira Sans Light"/>
                <a:ea typeface="Fira Sans Light"/>
                <a:cs typeface="Fira Sans Light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Fira Sans Light"/>
                <a:ea typeface="Fira Sans Light"/>
                <a:cs typeface="Fira Sans Light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3" name="Google Shape;13;p14"/>
          <p:cNvSpPr txBox="1">
            <a:spLocks noGrp="1"/>
          </p:cNvSpPr>
          <p:nvPr>
            <p:ph type="ftr" idx="11"/>
          </p:nvPr>
        </p:nvSpPr>
        <p:spPr bwMode="auto">
          <a:xfrm>
            <a:off x="1918313" y="6403000"/>
            <a:ext cx="80832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Fira Sans Light"/>
                <a:ea typeface="Fira Sans Light"/>
                <a:cs typeface="Fira Sans Light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Fira Sans Light"/>
                <a:ea typeface="Fira Sans Light"/>
                <a:cs typeface="Fira Sans Light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Fira Sans Light"/>
                <a:ea typeface="Fira Sans Light"/>
                <a:cs typeface="Fira Sans Light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Fira Sans Light"/>
                <a:ea typeface="Fira Sans Light"/>
                <a:cs typeface="Fira Sans Light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Fira Sans Light"/>
                <a:ea typeface="Fira Sans Light"/>
                <a:cs typeface="Fira Sans Light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Fira Sans Light"/>
                <a:ea typeface="Fira Sans Light"/>
                <a:cs typeface="Fira Sans Light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Fira Sans Light"/>
                <a:ea typeface="Fira Sans Light"/>
                <a:cs typeface="Fira Sans Light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Fira Sans Light"/>
                <a:ea typeface="Fira Sans Light"/>
                <a:cs typeface="Fira Sans Light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4" name="Google Shape;14;p14"/>
          <p:cNvSpPr txBox="1">
            <a:spLocks noGrp="1"/>
          </p:cNvSpPr>
          <p:nvPr>
            <p:ph type="sldNum" idx="12"/>
          </p:nvPr>
        </p:nvSpPr>
        <p:spPr bwMode="auto">
          <a:xfrm>
            <a:off x="11183814" y="6403006"/>
            <a:ext cx="347261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</a:defRPr>
            </a:lvl1pPr>
            <a:lvl2pPr marL="0" marR="0" lvl="1" indent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</a:defRPr>
            </a:lvl2pPr>
            <a:lvl3pPr marL="0" marR="0" lvl="2" indent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</a:defRPr>
            </a:lvl3pPr>
            <a:lvl4pPr marL="0" marR="0" lvl="3" indent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</a:defRPr>
            </a:lvl4pPr>
            <a:lvl5pPr marL="0" marR="0" lvl="4" indent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</a:defRPr>
            </a:lvl5pPr>
            <a:lvl6pPr marL="0" marR="0" lvl="5" indent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</a:defRPr>
            </a:lvl6pPr>
            <a:lvl7pPr marL="0" marR="0" lvl="6" indent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</a:defRPr>
            </a:lvl7pPr>
            <a:lvl8pPr marL="0" marR="0" lvl="7" indent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</a:defRPr>
            </a:lvl8pPr>
            <a:lvl9pPr marL="0" marR="0" lvl="8" indent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de-DE"/>
              <a:t>‹Nr.›</a:t>
            </a:fld>
            <a:endParaRPr/>
          </a:p>
        </p:txBody>
      </p:sp>
      <p:pic>
        <p:nvPicPr>
          <p:cNvPr id="15" name="Google Shape;15;p14"/>
          <p:cNvPicPr/>
          <p:nvPr/>
        </p:nvPicPr>
        <p:blipFill>
          <a:blip r:embed="rId12">
            <a:alphaModFix/>
          </a:blip>
          <a:stretch/>
        </p:blipFill>
        <p:spPr bwMode="auto">
          <a:xfrm>
            <a:off x="838200" y="6352200"/>
            <a:ext cx="777200" cy="44851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hdr="0" ftr="0" dt="0"/>
  <p:txStyles>
    <p:title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titleStyle>
    <p:body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bodyStyle>
    <p:other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oc.nfdi-aai.de/community-aai-test-instances/" TargetMode="External"/><Relationship Id="rId7" Type="http://schemas.openxmlformats.org/officeDocument/2006/relationships/hyperlink" Target="https://doc.nfdi-aai.de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hyperlink" Target="mailto:aai-kernteam@lists.kit.edu" TargetMode="External"/><Relationship Id="rId5" Type="http://schemas.openxmlformats.org/officeDocument/2006/relationships/hyperlink" Target="https://www.lists.kit.edu/sympa/info/nfdi-aai-info" TargetMode="External"/><Relationship Id="rId4" Type="http://schemas.openxmlformats.org/officeDocument/2006/relationships/hyperlink" Target="mailto:nfdi-aai-info@lists.kit.edu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aai-kernteam@lists.kit.edu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doc.nfdi-aai.de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1" name="Google Shape;101;g1294638e5c9_3_9"/>
          <p:cNvSpPr txBox="1">
            <a:spLocks noGrp="1"/>
          </p:cNvSpPr>
          <p:nvPr>
            <p:ph type="subTitle" idx="1"/>
          </p:nvPr>
        </p:nvSpPr>
        <p:spPr bwMode="auto">
          <a:xfrm>
            <a:off x="283886" y="4611756"/>
            <a:ext cx="50058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pPr>
            <a:endParaRPr/>
          </a:p>
          <a:p>
            <a:pPr marL="0" lvl="0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pPr>
            <a:endParaRPr/>
          </a:p>
        </p:txBody>
      </p:sp>
      <p:pic>
        <p:nvPicPr>
          <p:cNvPr id="102" name="Google Shape;102;g1294638e5c9_3_9"/>
          <p:cNvPicPr/>
          <p:nvPr/>
        </p:nvPicPr>
        <p:blipFill>
          <a:blip r:embed="rId3">
            <a:alphaModFix/>
          </a:blip>
          <a:stretch/>
        </p:blipFill>
        <p:spPr bwMode="auto">
          <a:xfrm>
            <a:off x="283875" y="211700"/>
            <a:ext cx="3645101" cy="124740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g1294638e5c9_3_9"/>
          <p:cNvSpPr txBox="1"/>
          <p:nvPr/>
        </p:nvSpPr>
        <p:spPr bwMode="auto">
          <a:xfrm>
            <a:off x="1755951" y="6368568"/>
            <a:ext cx="8118600" cy="37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pPr>
            <a:r>
              <a:rPr lang="de-DE" sz="1100" b="0" i="0" u="none" strike="noStrike" cap="none">
                <a:solidFill>
                  <a:srgbClr val="45546B"/>
                </a:solidFill>
                <a:latin typeface="Fira Sans Light"/>
                <a:ea typeface="Fira Sans Light"/>
                <a:cs typeface="Fira Sans Light"/>
              </a:rPr>
              <a:t>Funded by </a:t>
            </a:r>
            <a:r>
              <a:rPr lang="de-DE" sz="1100" b="1" i="0" u="none" strike="noStrike" cap="none">
                <a:solidFill>
                  <a:srgbClr val="45546B"/>
                </a:solidFill>
                <a:latin typeface="Fira Sans"/>
                <a:ea typeface="Fira Sans"/>
                <a:cs typeface="Fira Sans"/>
              </a:rPr>
              <a:t>DFG </a:t>
            </a:r>
            <a:r>
              <a:rPr lang="de-DE" sz="1100" b="0" i="0" u="none" strike="noStrike" cap="none">
                <a:solidFill>
                  <a:srgbClr val="45546B"/>
                </a:solidFill>
                <a:latin typeface="Fira Sans Light"/>
                <a:ea typeface="Fira Sans Light"/>
                <a:cs typeface="Fira Sans Light"/>
              </a:rPr>
              <a:t>as part of </a:t>
            </a:r>
            <a:r>
              <a:rPr lang="de-DE" sz="1100" b="1" i="0" u="none" strike="noStrike" cap="none">
                <a:solidFill>
                  <a:srgbClr val="45546B"/>
                </a:solidFill>
                <a:latin typeface="Fira Sans"/>
                <a:ea typeface="Fira Sans"/>
                <a:cs typeface="Fira Sans"/>
              </a:rPr>
              <a:t>NFDI</a:t>
            </a:r>
            <a:r>
              <a:rPr lang="de-DE" sz="1100" b="0" i="0" u="none" strike="noStrike" cap="none">
                <a:solidFill>
                  <a:srgbClr val="45546B"/>
                </a:solidFill>
                <a:latin typeface="Fira Sans Light"/>
                <a:ea typeface="Fira Sans Light"/>
                <a:cs typeface="Fira Sans Light"/>
              </a:rPr>
              <a:t>. </a:t>
            </a:r>
            <a:br>
              <a:rPr lang="de-DE" sz="1100" b="0" i="0" u="none" strike="noStrike" cap="none">
                <a:solidFill>
                  <a:srgbClr val="45546B"/>
                </a:solidFill>
                <a:latin typeface="Fira Sans Light"/>
                <a:ea typeface="Fira Sans Light"/>
                <a:cs typeface="Fira Sans Light"/>
              </a:rPr>
            </a:br>
            <a:r>
              <a:rPr lang="de-DE" sz="1100" b="0" i="0" u="none" strike="noStrike" cap="none">
                <a:solidFill>
                  <a:srgbClr val="45546B"/>
                </a:solidFill>
                <a:latin typeface="Fira Sans Light"/>
                <a:ea typeface="Fira Sans Light"/>
                <a:cs typeface="Fira Sans Light"/>
              </a:rPr>
              <a:t>Grant Numbers:  521453681, 521460392, 521462155, 521463400, 521466146, 521471126, 521473512, 521474032, 521475185, 521476232</a:t>
            </a:r>
            <a:endParaRPr sz="1100" b="0" i="0" u="none" strike="noStrike" cap="none">
              <a:solidFill>
                <a:srgbClr val="45546B"/>
              </a:solidFill>
              <a:latin typeface="Fira Sans Light"/>
              <a:ea typeface="Fira Sans Light"/>
              <a:cs typeface="Fira Sans Light"/>
            </a:endParaRPr>
          </a:p>
        </p:txBody>
      </p:sp>
      <p:sp>
        <p:nvSpPr>
          <p:cNvPr id="104" name="Google Shape;104;g1294638e5c9_3_9"/>
          <p:cNvSpPr txBox="1"/>
          <p:nvPr/>
        </p:nvSpPr>
        <p:spPr bwMode="auto">
          <a:xfrm>
            <a:off x="628575" y="1901775"/>
            <a:ext cx="4661100" cy="37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de-DE" sz="3600" b="1">
                <a:solidFill>
                  <a:srgbClr val="0ABAF0"/>
                </a:solidFill>
                <a:latin typeface="Fira Sans"/>
                <a:ea typeface="Fira Sans"/>
                <a:cs typeface="Fira Sans"/>
              </a:rPr>
              <a:t>CAAI Basics Workshop	</a:t>
            </a:r>
            <a:br>
              <a:rPr lang="de-DE" sz="3600" b="1">
                <a:solidFill>
                  <a:srgbClr val="0ABAF0"/>
                </a:solidFill>
                <a:latin typeface="Fira Sans"/>
                <a:ea typeface="Fira Sans"/>
                <a:cs typeface="Fira Sans"/>
              </a:rPr>
            </a:br>
            <a:br>
              <a:rPr lang="de-DE" sz="3600" b="1">
                <a:solidFill>
                  <a:srgbClr val="0ABAF0"/>
                </a:solidFill>
                <a:latin typeface="Fira Sans"/>
                <a:ea typeface="Fira Sans"/>
                <a:cs typeface="Fira Sans"/>
              </a:rPr>
            </a:br>
            <a:r>
              <a:rPr lang="de-DE" sz="3600" b="1">
                <a:solidFill>
                  <a:srgbClr val="0ABAF0"/>
                </a:solidFill>
                <a:latin typeface="Fira Sans Light"/>
                <a:ea typeface="Fira Sans"/>
                <a:cs typeface="Fira Sans"/>
              </a:rPr>
              <a:t>04.06.2024</a:t>
            </a:r>
            <a:endParaRPr sz="3600" b="1">
              <a:solidFill>
                <a:srgbClr val="0ABAF0"/>
              </a:solidFill>
              <a:latin typeface="Fira Sans Light"/>
              <a:ea typeface="Fira Sans Light"/>
              <a:cs typeface="Fira Sans Ligh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7" name="Google Shape;117;g24f5e931de2_0_0"/>
          <p:cNvSpPr txBox="1">
            <a:spLocks noGrp="1"/>
          </p:cNvSpPr>
          <p:nvPr>
            <p:ph type="title"/>
          </p:nvPr>
        </p:nvSpPr>
        <p:spPr bwMode="auto">
          <a:xfrm>
            <a:off x="838198" y="439774"/>
            <a:ext cx="7218300" cy="7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pPr>
            <a:r>
              <a:rPr lang="de-DE"/>
              <a:t>Agenda</a:t>
            </a:r>
            <a:endParaRPr/>
          </a:p>
        </p:txBody>
      </p:sp>
      <p:sp>
        <p:nvSpPr>
          <p:cNvPr id="118" name="Google Shape;118;g24f5e931de2_0_0"/>
          <p:cNvSpPr txBox="1">
            <a:spLocks noGrp="1"/>
          </p:cNvSpPr>
          <p:nvPr>
            <p:ph type="body" idx="1"/>
          </p:nvPr>
        </p:nvSpPr>
        <p:spPr bwMode="auto">
          <a:xfrm>
            <a:off x="838200" y="972766"/>
            <a:ext cx="10692900" cy="5079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85750" lvl="0" indent="-285750">
              <a:buFont typeface="Arial"/>
              <a:buChar char="•"/>
              <a:defRPr/>
            </a:pPr>
            <a:r>
              <a:rPr lang="en-US" sz="1800"/>
              <a:t>Beginning 13:00</a:t>
            </a:r>
            <a:endParaRPr/>
          </a:p>
          <a:p>
            <a:pPr marL="285750" lvl="0" indent="-285750">
              <a:buFont typeface="Arial"/>
              <a:buChar char="•"/>
              <a:defRPr/>
            </a:pPr>
            <a:r>
              <a:rPr lang="en-US" sz="1800"/>
              <a:t>Opening </a:t>
            </a:r>
            <a:endParaRPr/>
          </a:p>
          <a:p>
            <a:pPr marL="285750" lvl="0" indent="-285750">
              <a:buFont typeface="Arial"/>
              <a:buChar char="•"/>
              <a:defRPr/>
            </a:pPr>
            <a:r>
              <a:rPr lang="en-US" sz="1800"/>
              <a:t>Introduction in (federated) Identity Management and AAI </a:t>
            </a:r>
            <a:endParaRPr/>
          </a:p>
          <a:p>
            <a:pPr marL="285750" lvl="0" indent="-285750">
              <a:buFont typeface="Arial"/>
              <a:buChar char="•"/>
              <a:defRPr/>
            </a:pPr>
            <a:r>
              <a:rPr lang="en-US" sz="1800"/>
              <a:t>The NFDI AAI Architecture </a:t>
            </a:r>
            <a:endParaRPr/>
          </a:p>
          <a:p>
            <a:pPr marL="285750" lvl="0" indent="-285750">
              <a:buFont typeface="Arial"/>
              <a:buChar char="•"/>
              <a:defRPr/>
            </a:pPr>
            <a:r>
              <a:rPr lang="en-US" sz="1800"/>
              <a:t>Short presentations of the CAAI software solutions </a:t>
            </a:r>
            <a:endParaRPr/>
          </a:p>
          <a:p>
            <a:pPr marL="285750" lvl="0" indent="-285750">
              <a:buFont typeface="Arial"/>
              <a:buChar char="•"/>
              <a:defRPr/>
            </a:pPr>
            <a:r>
              <a:rPr lang="en-US" sz="1800"/>
              <a:t>Break </a:t>
            </a:r>
            <a:endParaRPr/>
          </a:p>
          <a:p>
            <a:pPr marL="285750" lvl="0" indent="-285750">
              <a:buFont typeface="Arial"/>
              <a:buChar char="•"/>
              <a:defRPr/>
            </a:pPr>
            <a:r>
              <a:rPr lang="en-US" sz="1800"/>
              <a:t>Policy concept </a:t>
            </a:r>
            <a:endParaRPr/>
          </a:p>
          <a:p>
            <a:pPr marL="285750" lvl="0" indent="-285750">
              <a:buFont typeface="Arial"/>
              <a:buChar char="•"/>
              <a:defRPr/>
            </a:pPr>
            <a:r>
              <a:rPr lang="en-US" sz="1800"/>
              <a:t>Operating concept </a:t>
            </a:r>
            <a:endParaRPr/>
          </a:p>
          <a:p>
            <a:pPr marL="285750" lvl="0" indent="-285750">
              <a:buFont typeface="Arial"/>
              <a:buChar char="•"/>
              <a:defRPr/>
            </a:pPr>
            <a:r>
              <a:rPr lang="en-US" sz="1800"/>
              <a:t>Incubator process </a:t>
            </a:r>
            <a:endParaRPr/>
          </a:p>
          <a:p>
            <a:pPr marL="285750" lvl="0" indent="-285750">
              <a:buFont typeface="Arial"/>
              <a:buChar char="•"/>
              <a:defRPr/>
            </a:pPr>
            <a:r>
              <a:rPr lang="en-US" sz="1800"/>
              <a:t>Presentation of an example incubator </a:t>
            </a:r>
            <a:endParaRPr/>
          </a:p>
          <a:p>
            <a:pPr marL="285750" lvl="0" indent="-285750">
              <a:buFont typeface="Arial"/>
              <a:buChar char="•"/>
              <a:defRPr/>
            </a:pPr>
            <a:r>
              <a:rPr lang="en-US" sz="1800"/>
              <a:t>Open discussion </a:t>
            </a:r>
            <a:endParaRPr/>
          </a:p>
          <a:p>
            <a:pPr marL="285750" lvl="0" indent="-285750">
              <a:buFont typeface="Arial"/>
              <a:buChar char="•"/>
              <a:defRPr/>
            </a:pPr>
            <a:r>
              <a:rPr lang="en-US" sz="1800"/>
              <a:t>End 16:30 </a:t>
            </a:r>
            <a:br>
              <a:rPr lang="en-US" sz="1800"/>
            </a:br>
            <a:endParaRPr sz="1800"/>
          </a:p>
        </p:txBody>
      </p:sp>
      <p:sp>
        <p:nvSpPr>
          <p:cNvPr id="119" name="Google Shape;119;g24f5e931de2_0_0"/>
          <p:cNvSpPr txBox="1">
            <a:spLocks noGrp="1"/>
          </p:cNvSpPr>
          <p:nvPr>
            <p:ph type="sldNum" idx="12"/>
          </p:nvPr>
        </p:nvSpPr>
        <p:spPr bwMode="auto">
          <a:xfrm>
            <a:off x="11183814" y="6403006"/>
            <a:ext cx="3474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/>
            </a:pPr>
            <a:fld id="{00000000-1234-1234-1234-123412341234}" type="slidenum">
              <a:rPr lang="de-DE"/>
              <a:t>2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Survey</a:t>
            </a:r>
            <a:endParaRPr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Where are you from?</a:t>
            </a:r>
          </a:p>
          <a:p>
            <a:pPr>
              <a:defRPr/>
            </a:pPr>
            <a:endParaRPr/>
          </a:p>
          <a:p>
            <a:pPr>
              <a:defRPr/>
            </a:pPr>
            <a:r>
              <a:rPr sz="2000" b="0" i="0" u="none">
                <a:solidFill>
                  <a:srgbClr val="45546B"/>
                </a:solidFill>
                <a:latin typeface="Arial"/>
                <a:ea typeface="Arial"/>
                <a:cs typeface="Arial"/>
              </a:rPr>
              <a:t>There are </a:t>
            </a:r>
            <a:r>
              <a:rPr sz="2000" b="1" i="1" u="none">
                <a:solidFill>
                  <a:srgbClr val="45546B"/>
                </a:solidFill>
                <a:latin typeface="Arial"/>
                <a:ea typeface="Arial"/>
                <a:cs typeface="Arial"/>
              </a:rPr>
              <a:t>two</a:t>
            </a:r>
            <a:r>
              <a:rPr sz="2000" b="0" i="0" u="none">
                <a:solidFill>
                  <a:srgbClr val="45546B"/>
                </a:solidFill>
                <a:latin typeface="Arial"/>
                <a:ea typeface="Arial"/>
                <a:cs typeface="Arial"/>
              </a:rPr>
              <a:t> questions. Please scroll down!</a:t>
            </a:r>
            <a:endParaRPr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2"/>
          </p:nvPr>
        </p:nvSpPr>
        <p:spPr bwMode="auto"/>
        <p:txBody>
          <a:bodyPr/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de-DE"/>
              <a:t>3</a:t>
            </a:fld>
            <a:endParaRPr lang="de-DE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0" name="Google Shape;110;g127d0408ef0_0_136"/>
          <p:cNvSpPr txBox="1">
            <a:spLocks noGrp="1"/>
          </p:cNvSpPr>
          <p:nvPr>
            <p:ph type="ctrTitle"/>
          </p:nvPr>
        </p:nvSpPr>
        <p:spPr bwMode="auto">
          <a:xfrm>
            <a:off x="790672" y="1631716"/>
            <a:ext cx="9676290" cy="290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pPr>
            <a:r>
              <a:rPr lang="de-DE"/>
              <a:t>Where do we go from here?</a:t>
            </a:r>
            <a:endParaRPr/>
          </a:p>
          <a:p>
            <a:pPr marL="0" lvl="0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pPr>
            <a:endParaRPr/>
          </a:p>
        </p:txBody>
      </p:sp>
      <p:sp>
        <p:nvSpPr>
          <p:cNvPr id="2" name="Textplatzhalter 1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7" name="Google Shape;117;g24f5e931de2_0_0"/>
          <p:cNvSpPr txBox="1">
            <a:spLocks noGrp="1"/>
          </p:cNvSpPr>
          <p:nvPr>
            <p:ph type="title"/>
          </p:nvPr>
        </p:nvSpPr>
        <p:spPr bwMode="auto">
          <a:xfrm>
            <a:off x="838198" y="439774"/>
            <a:ext cx="7218300" cy="7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pPr>
            <a:r>
              <a:rPr lang="de-DE"/>
              <a:t>Next steps</a:t>
            </a:r>
            <a:endParaRPr/>
          </a:p>
        </p:txBody>
      </p:sp>
      <p:sp>
        <p:nvSpPr>
          <p:cNvPr id="118" name="Google Shape;118;g24f5e931de2_0_0"/>
          <p:cNvSpPr txBox="1">
            <a:spLocks noGrp="1"/>
          </p:cNvSpPr>
          <p:nvPr>
            <p:ph type="body" idx="1"/>
          </p:nvPr>
        </p:nvSpPr>
        <p:spPr bwMode="auto">
          <a:xfrm>
            <a:off x="838200" y="939452"/>
            <a:ext cx="10692900" cy="5113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42900" indent="-342900">
              <a:buFont typeface="Arial"/>
              <a:buChar char="•"/>
              <a:defRPr/>
            </a:pPr>
            <a:r>
              <a:rPr lang="de-DE" dirty="0"/>
              <a:t>Test </a:t>
            </a:r>
            <a:r>
              <a:rPr lang="de-DE" dirty="0" err="1"/>
              <a:t>instances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four</a:t>
            </a:r>
            <a:r>
              <a:rPr lang="de-DE" dirty="0"/>
              <a:t> CAAI </a:t>
            </a:r>
            <a:r>
              <a:rPr lang="de-DE" dirty="0" err="1"/>
              <a:t>solutions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test</a:t>
            </a:r>
            <a:r>
              <a:rPr lang="de-DE" dirty="0"/>
              <a:t> </a:t>
            </a:r>
            <a:r>
              <a:rPr lang="de-DE" dirty="0" err="1"/>
              <a:t>integration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services</a:t>
            </a:r>
            <a:r>
              <a:rPr lang="de-DE" dirty="0"/>
              <a:t> and </a:t>
            </a:r>
            <a:r>
              <a:rPr lang="de-DE" dirty="0" err="1"/>
              <a:t>validating</a:t>
            </a:r>
            <a:r>
              <a:rPr lang="de-DE" dirty="0"/>
              <a:t> </a:t>
            </a:r>
            <a:r>
              <a:rPr lang="de-DE" dirty="0" err="1"/>
              <a:t>attribute</a:t>
            </a:r>
            <a:r>
              <a:rPr lang="de-DE" dirty="0"/>
              <a:t> release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ready</a:t>
            </a:r>
            <a:endParaRPr lang="de-DE" dirty="0"/>
          </a:p>
          <a:p>
            <a:pPr marL="342900" indent="-342900">
              <a:buFont typeface="Arial"/>
              <a:buChar char="•"/>
              <a:defRPr/>
            </a:pPr>
            <a:r>
              <a:rPr lang="de-DE" dirty="0"/>
              <a:t>Workshops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each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four</a:t>
            </a:r>
            <a:r>
              <a:rPr lang="de-DE" dirty="0"/>
              <a:t> CAAI </a:t>
            </a:r>
            <a:r>
              <a:rPr lang="de-DE" dirty="0" err="1"/>
              <a:t>solutions</a:t>
            </a:r>
            <a:r>
              <a:rPr lang="de-DE" dirty="0"/>
              <a:t> in </a:t>
            </a:r>
            <a:r>
              <a:rPr lang="de-DE" dirty="0" err="1"/>
              <a:t>second</a:t>
            </a:r>
            <a:r>
              <a:rPr lang="de-DE" dirty="0"/>
              <a:t> half </a:t>
            </a:r>
            <a:r>
              <a:rPr lang="de-DE" dirty="0" err="1"/>
              <a:t>of</a:t>
            </a:r>
            <a:r>
              <a:rPr lang="de-DE" dirty="0"/>
              <a:t> 2024</a:t>
            </a:r>
            <a:endParaRPr dirty="0"/>
          </a:p>
          <a:p>
            <a:pPr marL="342900">
              <a:buFont typeface="Arial"/>
              <a:buChar char="•"/>
              <a:defRPr/>
            </a:pPr>
            <a:r>
              <a:rPr lang="de-DE" dirty="0"/>
              <a:t>Infrastructure Proxy ca. Q3 2024</a:t>
            </a:r>
            <a:endParaRPr dirty="0"/>
          </a:p>
          <a:p>
            <a:pPr marL="342900">
              <a:buFont typeface="Arial"/>
              <a:buChar char="•"/>
              <a:defRPr/>
            </a:pPr>
            <a:r>
              <a:rPr lang="de-DE" dirty="0"/>
              <a:t>Gather </a:t>
            </a:r>
            <a:r>
              <a:rPr lang="de-DE" dirty="0" err="1"/>
              <a:t>experience</a:t>
            </a:r>
            <a:r>
              <a:rPr lang="de-DE" dirty="0"/>
              <a:t> on </a:t>
            </a:r>
            <a:r>
              <a:rPr lang="de-DE" dirty="0" err="1"/>
              <a:t>connecting</a:t>
            </a:r>
            <a:r>
              <a:rPr lang="de-DE" dirty="0"/>
              <a:t> </a:t>
            </a:r>
            <a:r>
              <a:rPr lang="de-DE" dirty="0" err="1"/>
              <a:t>frameworks</a:t>
            </a:r>
            <a:r>
              <a:rPr lang="de-DE" dirty="0"/>
              <a:t> and </a:t>
            </a:r>
            <a:r>
              <a:rPr lang="de-DE" dirty="0" err="1"/>
              <a:t>technology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CAAIs (e.g. Django)</a:t>
            </a:r>
            <a:endParaRPr dirty="0"/>
          </a:p>
          <a:p>
            <a:pPr marL="342900">
              <a:buFont typeface="Arial"/>
              <a:buChar char="•"/>
              <a:defRPr/>
            </a:pPr>
            <a:r>
              <a:rPr lang="de-DE" dirty="0" err="1"/>
              <a:t>Incubator</a:t>
            </a:r>
            <a:r>
              <a:rPr lang="de-DE" dirty="0"/>
              <a:t> </a:t>
            </a:r>
            <a:r>
              <a:rPr lang="de-DE" dirty="0" err="1"/>
              <a:t>projects</a:t>
            </a:r>
            <a:r>
              <a:rPr lang="de-DE" dirty="0"/>
              <a:t>: 1st </a:t>
            </a:r>
            <a:r>
              <a:rPr lang="de-DE" dirty="0" err="1"/>
              <a:t>round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on </a:t>
            </a:r>
            <a:r>
              <a:rPr lang="de-DE" dirty="0" err="1"/>
              <a:t>its</a:t>
            </a:r>
            <a:r>
              <a:rPr lang="de-DE" dirty="0"/>
              <a:t> </a:t>
            </a:r>
            <a:r>
              <a:rPr lang="de-DE" dirty="0" err="1"/>
              <a:t>way</a:t>
            </a:r>
            <a:r>
              <a:rPr lang="de-DE" dirty="0"/>
              <a:t>;</a:t>
            </a:r>
            <a:br>
              <a:rPr lang="de-DE" dirty="0"/>
            </a:br>
            <a:r>
              <a:rPr lang="de-DE" dirty="0" err="1"/>
              <a:t>deadline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2nd </a:t>
            </a:r>
            <a:r>
              <a:rPr lang="de-DE" dirty="0" err="1"/>
              <a:t>round</a:t>
            </a:r>
            <a:r>
              <a:rPr lang="de-DE" dirty="0"/>
              <a:t> </a:t>
            </a:r>
            <a:r>
              <a:rPr lang="de-DE" dirty="0" err="1"/>
              <a:t>applications</a:t>
            </a:r>
            <a:r>
              <a:rPr lang="de-DE" dirty="0"/>
              <a:t> 30.06.2024, </a:t>
            </a:r>
            <a:r>
              <a:rPr lang="de-DE" dirty="0" err="1"/>
              <a:t>start</a:t>
            </a:r>
            <a:r>
              <a:rPr lang="de-DE" dirty="0"/>
              <a:t> on 01.08.2024. </a:t>
            </a:r>
            <a:endParaRPr dirty="0"/>
          </a:p>
        </p:txBody>
      </p:sp>
      <p:sp>
        <p:nvSpPr>
          <p:cNvPr id="119" name="Google Shape;119;g24f5e931de2_0_0"/>
          <p:cNvSpPr txBox="1">
            <a:spLocks noGrp="1"/>
          </p:cNvSpPr>
          <p:nvPr>
            <p:ph type="sldNum" idx="12"/>
          </p:nvPr>
        </p:nvSpPr>
        <p:spPr bwMode="auto">
          <a:xfrm>
            <a:off x="11183814" y="6403006"/>
            <a:ext cx="3474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/>
            </a:pPr>
            <a:fld id="{00000000-1234-1234-1234-123412341234}" type="slidenum">
              <a:rPr lang="de-DE"/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Where do we go from here?</a:t>
            </a:r>
            <a:endParaRPr/>
          </a:p>
        </p:txBody>
      </p:sp>
      <p:sp>
        <p:nvSpPr>
          <p:cNvPr id="5" name="Textplatzhalter 4"/>
          <p:cNvSpPr>
            <a:spLocks noGrp="1"/>
          </p:cNvSpPr>
          <p:nvPr>
            <p:ph type="body" idx="1"/>
          </p:nvPr>
        </p:nvSpPr>
        <p:spPr bwMode="auto">
          <a:xfrm>
            <a:off x="838200" y="1101969"/>
            <a:ext cx="10515600" cy="5028201"/>
          </a:xfrm>
        </p:spPr>
        <p:txBody>
          <a:bodyPr>
            <a:normAutofit fontScale="92500" lnSpcReduction="20000"/>
          </a:bodyPr>
          <a:lstStyle/>
          <a:p>
            <a:pPr marL="228600" indent="0">
              <a:defRPr/>
            </a:pPr>
            <a:r>
              <a:rPr lang="de-DE" b="1" dirty="0"/>
              <a:t>Communities:</a:t>
            </a:r>
            <a:r>
              <a:rPr lang="de-DE" dirty="0"/>
              <a:t> </a:t>
            </a:r>
          </a:p>
          <a:p>
            <a:pPr marL="571500" indent="-342900">
              <a:buFont typeface="Arial" panose="020B0604020202020204" pitchFamily="34" charset="0"/>
              <a:buChar char="•"/>
              <a:defRPr/>
            </a:pPr>
            <a:r>
              <a:rPr lang="de-DE" dirty="0" err="1"/>
              <a:t>Choose</a:t>
            </a:r>
            <a:r>
              <a:rPr lang="de-DE" dirty="0"/>
              <a:t> </a:t>
            </a:r>
            <a:r>
              <a:rPr lang="de-DE" dirty="0" err="1"/>
              <a:t>one</a:t>
            </a:r>
            <a:r>
              <a:rPr lang="de-DE" dirty="0"/>
              <a:t>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more</a:t>
            </a:r>
            <a:r>
              <a:rPr lang="de-DE" dirty="0"/>
              <a:t> VO </a:t>
            </a:r>
            <a:r>
              <a:rPr lang="de-DE" dirty="0" err="1"/>
              <a:t>manager</a:t>
            </a:r>
            <a:r>
              <a:rPr lang="de-DE" dirty="0"/>
              <a:t>(s)</a:t>
            </a:r>
          </a:p>
          <a:p>
            <a:pPr marL="571500" indent="-342900">
              <a:buFont typeface="Arial" panose="020B0604020202020204" pitchFamily="34" charset="0"/>
              <a:buChar char="•"/>
              <a:defRPr/>
            </a:pPr>
            <a:r>
              <a:rPr lang="de-DE" dirty="0" err="1"/>
              <a:t>Adopt</a:t>
            </a:r>
            <a:r>
              <a:rPr lang="de-DE" dirty="0"/>
              <a:t> a </a:t>
            </a:r>
            <a:r>
              <a:rPr lang="de-DE" dirty="0" err="1"/>
              <a:t>policy</a:t>
            </a:r>
            <a:r>
              <a:rPr lang="de-DE" dirty="0"/>
              <a:t> </a:t>
            </a:r>
            <a:r>
              <a:rPr lang="de-DE" dirty="0" err="1"/>
              <a:t>framework</a:t>
            </a:r>
            <a:endParaRPr dirty="0"/>
          </a:p>
          <a:p>
            <a:pPr>
              <a:defRPr/>
            </a:pPr>
            <a:endParaRPr lang="de-DE" dirty="0"/>
          </a:p>
          <a:p>
            <a:pPr>
              <a:defRPr/>
            </a:pPr>
            <a:r>
              <a:rPr lang="de-DE" b="1" dirty="0"/>
              <a:t>VO </a:t>
            </a:r>
            <a:r>
              <a:rPr lang="de-DE" b="1" dirty="0" err="1"/>
              <a:t>managers</a:t>
            </a:r>
            <a:r>
              <a:rPr lang="de-DE" b="1" dirty="0"/>
              <a:t>: </a:t>
            </a:r>
            <a:r>
              <a:rPr lang="de-DE" dirty="0" err="1"/>
              <a:t>Choose</a:t>
            </a:r>
            <a:r>
              <a:rPr lang="de-DE" dirty="0"/>
              <a:t> a CAAI</a:t>
            </a:r>
            <a:endParaRPr dirty="0"/>
          </a:p>
          <a:p>
            <a:pPr>
              <a:defRPr/>
            </a:pPr>
            <a:endParaRPr lang="de-DE" b="1" dirty="0"/>
          </a:p>
          <a:p>
            <a:pPr>
              <a:defRPr/>
            </a:pPr>
            <a:r>
              <a:rPr lang="de-DE" b="1" dirty="0"/>
              <a:t>Service </a:t>
            </a:r>
            <a:r>
              <a:rPr lang="de-DE" b="1" dirty="0" err="1"/>
              <a:t>admins</a:t>
            </a:r>
            <a:r>
              <a:rPr lang="de-DE" b="1" dirty="0"/>
              <a:t>: </a:t>
            </a:r>
            <a:r>
              <a:rPr lang="de-DE" dirty="0"/>
              <a:t>Try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test</a:t>
            </a:r>
            <a:r>
              <a:rPr lang="de-DE" dirty="0"/>
              <a:t> </a:t>
            </a:r>
            <a:r>
              <a:rPr lang="de-DE" dirty="0" err="1"/>
              <a:t>instance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chosen</a:t>
            </a:r>
            <a:r>
              <a:rPr lang="de-DE" dirty="0"/>
              <a:t> CAAI </a:t>
            </a:r>
            <a:r>
              <a:rPr lang="de-DE" dirty="0" err="1"/>
              <a:t>solution</a:t>
            </a:r>
            <a:br>
              <a:rPr lang="de-DE" dirty="0"/>
            </a:br>
            <a:r>
              <a:rPr lang="de-DE" u="sng" dirty="0">
                <a:hlinkClick r:id="rId3" tooltip="https://doc.nfdi-aai.de/community-aai-test-instances/"/>
              </a:rPr>
              <a:t>https://doc.nfdi-aai.de/community-aai-test-instances/</a:t>
            </a:r>
            <a:r>
              <a:rPr lang="de-DE" dirty="0"/>
              <a:t> </a:t>
            </a:r>
            <a:endParaRPr dirty="0"/>
          </a:p>
          <a:p>
            <a:pPr>
              <a:defRPr/>
            </a:pPr>
            <a:endParaRPr lang="de-DE" dirty="0"/>
          </a:p>
          <a:p>
            <a:pPr>
              <a:defRPr/>
            </a:pPr>
            <a:r>
              <a:rPr lang="de-DE" dirty="0" err="1"/>
              <a:t>Please</a:t>
            </a:r>
            <a:r>
              <a:rPr lang="de-DE" dirty="0"/>
              <a:t> </a:t>
            </a:r>
            <a:r>
              <a:rPr lang="de-DE" dirty="0" err="1"/>
              <a:t>subscribe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list</a:t>
            </a:r>
            <a:r>
              <a:rPr lang="de-DE" dirty="0"/>
              <a:t> </a:t>
            </a:r>
            <a:r>
              <a:rPr lang="de-DE" u="sng" dirty="0">
                <a:hlinkClick r:id="rId4" tooltip="mailto:nfdi-aai-info@lists.kit.edu"/>
              </a:rPr>
              <a:t>nfdi-aai-info@lists.kit.edu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⇨ </a:t>
            </a:r>
            <a:r>
              <a:rPr lang="de-DE" u="sng" dirty="0">
                <a:hlinkClick r:id="rId5" tooltip="https://www.lists.kit.edu/sympa/info/nfdi-aai-info"/>
              </a:rPr>
              <a:t>https://www.lists.kit.edu/sympa/info/nfdi-aai-info</a:t>
            </a:r>
            <a:r>
              <a:rPr lang="de-DE" dirty="0"/>
              <a:t> </a:t>
            </a:r>
            <a:endParaRPr dirty="0"/>
          </a:p>
          <a:p>
            <a:pPr>
              <a:defRPr/>
            </a:pPr>
            <a:endParaRPr lang="de-DE" dirty="0"/>
          </a:p>
          <a:p>
            <a:pPr>
              <a:defRPr/>
            </a:pPr>
            <a:r>
              <a:rPr lang="de-DE" dirty="0" err="1"/>
              <a:t>Please</a:t>
            </a:r>
            <a:r>
              <a:rPr lang="de-DE" dirty="0"/>
              <a:t> </a:t>
            </a:r>
            <a:r>
              <a:rPr lang="de-DE" dirty="0" err="1"/>
              <a:t>contact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IAM4NFDI-Team: </a:t>
            </a:r>
            <a:r>
              <a:rPr lang="de-DE" u="sng" dirty="0">
                <a:hlinkClick r:id="rId6" tooltip="mailto:aai-kernteam@lists.kit.edu"/>
              </a:rPr>
              <a:t>aai-kernteam@lists.kit.edu</a:t>
            </a:r>
            <a:r>
              <a:rPr lang="de-DE" u="sng" dirty="0"/>
              <a:t> </a:t>
            </a:r>
          </a:p>
          <a:p>
            <a:pPr>
              <a:defRPr/>
            </a:pPr>
            <a:endParaRPr lang="de-DE" u="sng" dirty="0"/>
          </a:p>
          <a:p>
            <a:pPr>
              <a:defRPr/>
            </a:pPr>
            <a:r>
              <a:rPr lang="de-DE" dirty="0"/>
              <a:t>Project/Team Website: </a:t>
            </a:r>
            <a:r>
              <a:rPr lang="de-DE" u="sng" dirty="0">
                <a:hlinkClick r:id="rId7" tooltip="https://doc.nfdi-aai.de/"/>
              </a:rPr>
              <a:t>https://doc.nfdi-aai.de</a:t>
            </a:r>
            <a:r>
              <a:rPr lang="de-DE" dirty="0"/>
              <a:t> </a:t>
            </a:r>
            <a:endParaRPr lang="de-DE" u="sng" dirty="0"/>
          </a:p>
          <a:p>
            <a:pPr>
              <a:defRPr/>
            </a:pPr>
            <a:endParaRPr lang="de-DE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 bwMode="auto"/>
        <p:txBody>
          <a:bodyPr anchor="t"/>
          <a:lstStyle/>
          <a:p>
            <a:pPr>
              <a:defRPr/>
            </a:pPr>
            <a:r>
              <a:rPr lang="de-DE"/>
              <a:t>Thank you very much!</a:t>
            </a:r>
            <a:endParaRPr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 bwMode="auto">
          <a:xfrm>
            <a:off x="283886" y="4153711"/>
            <a:ext cx="5005664" cy="1329595"/>
          </a:xfrm>
        </p:spPr>
        <p:txBody>
          <a:bodyPr/>
          <a:lstStyle/>
          <a:p>
            <a:pPr>
              <a:defRPr/>
            </a:pPr>
            <a:r>
              <a:rPr lang="de-DE"/>
              <a:t>Contact:</a:t>
            </a:r>
            <a:br>
              <a:rPr lang="de-DE"/>
            </a:br>
            <a:r>
              <a:rPr lang="de-DE"/>
              <a:t>AAI Kernteam </a:t>
            </a:r>
            <a:r>
              <a:rPr lang="de-DE" u="sng">
                <a:hlinkClick r:id="rId3" tooltip="mailto:aai-kernteam@lists.kit.edu"/>
              </a:rPr>
              <a:t>aai-kernteam@lists.kit.edu</a:t>
            </a:r>
            <a:br>
              <a:rPr lang="de-DE"/>
            </a:br>
            <a:endParaRPr lang="de-DE"/>
          </a:p>
          <a:p>
            <a:pPr>
              <a:defRPr/>
            </a:pPr>
            <a:r>
              <a:rPr lang="de-DE"/>
              <a:t>Project homepage: </a:t>
            </a:r>
            <a:r>
              <a:rPr lang="de-DE" u="sng">
                <a:hlinkClick r:id="rId4" tooltip="https://doc.nfdi-aai.de/"/>
              </a:rPr>
              <a:t>https://doc.nfdi-aai.de</a:t>
            </a:r>
            <a:endParaRPr lang="de-DE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nfdi">
  <a:themeElements>
    <a:clrScheme name="nfdi">
      <a:dk1>
        <a:srgbClr val="45546B"/>
      </a:dk1>
      <a:lt1>
        <a:srgbClr val="FFFFFF"/>
      </a:lt1>
      <a:dk2>
        <a:srgbClr val="0ABAF0"/>
      </a:dk2>
      <a:lt2>
        <a:srgbClr val="B2BDC2"/>
      </a:lt2>
      <a:accent1>
        <a:srgbClr val="0ABAF0"/>
      </a:accent1>
      <a:accent2>
        <a:srgbClr val="A3C717"/>
      </a:accent2>
      <a:accent3>
        <a:srgbClr val="E7324C"/>
      </a:accent3>
      <a:accent4>
        <a:srgbClr val="45546B"/>
      </a:accent4>
      <a:accent5>
        <a:srgbClr val="8A949C"/>
      </a:accent5>
      <a:accent6>
        <a:srgbClr val="B2BDC2"/>
      </a:accent6>
      <a:hlink>
        <a:srgbClr val="0ABAF0"/>
      </a:hlink>
      <a:folHlink>
        <a:srgbClr val="E7324C"/>
      </a:folHlink>
    </a:clrScheme>
    <a:fontScheme name="Offic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321</Words>
  <Application>Microsoft Office PowerPoint</Application>
  <DocSecurity>0</DocSecurity>
  <PresentationFormat>Breitbild</PresentationFormat>
  <Paragraphs>53</Paragraphs>
  <Slides>7</Slides>
  <Notes>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3" baseType="lpstr">
      <vt:lpstr>Fira Sans</vt:lpstr>
      <vt:lpstr>Calibri</vt:lpstr>
      <vt:lpstr>Arial</vt:lpstr>
      <vt:lpstr>Fira Sans Medium</vt:lpstr>
      <vt:lpstr>Fira Sans Light</vt:lpstr>
      <vt:lpstr>nfdi</vt:lpstr>
      <vt:lpstr>PowerPoint-Präsentation</vt:lpstr>
      <vt:lpstr>Agenda</vt:lpstr>
      <vt:lpstr>Survey</vt:lpstr>
      <vt:lpstr>Where do we go from here? </vt:lpstr>
      <vt:lpstr>Next steps</vt:lpstr>
      <vt:lpstr>Where do we go from here?</vt:lpstr>
      <vt:lpstr>Thank you very much!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subject/>
  <dc:creator>Sophie Becker</dc:creator>
  <cp:keywords/>
  <dc:description/>
  <cp:lastModifiedBy>Thorsten Michels</cp:lastModifiedBy>
  <cp:revision>9</cp:revision>
  <cp:lastPrinted>2024-06-03T12:39:21Z</cp:lastPrinted>
  <dcterms:created xsi:type="dcterms:W3CDTF">2020-07-14T08:36:14Z</dcterms:created>
  <dcterms:modified xsi:type="dcterms:W3CDTF">2024-06-03T13:04:22Z</dcterms:modified>
  <cp:category/>
  <dc:identifier/>
  <cp:contentStatus/>
  <dc:language/>
  <cp:version/>
</cp:coreProperties>
</file>